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0" r:id="rId2"/>
    <p:sldId id="301" r:id="rId3"/>
    <p:sldId id="30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7005" autoAdjust="0"/>
  </p:normalViewPr>
  <p:slideViewPr>
    <p:cSldViewPr>
      <p:cViewPr varScale="1">
        <p:scale>
          <a:sx n="45" d="100"/>
          <a:sy n="45" d="100"/>
        </p:scale>
        <p:origin x="43" y="7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27814-8714-4A51-BECF-3939C7BEBD8D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5F8EE-BEEE-4E62-807B-D632C497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6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1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3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0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2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0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7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7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4145-6D60-4610-B6D7-E9637B8B388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FFD6F-962E-43DF-8D92-00411F7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9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54145-6D60-4610-B6D7-E9637B8B3883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Slide </a:t>
            </a:r>
            <a:fld id="{D5FF73A0-1E46-9E41-AE26-3C6313E0DB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7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Attainment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i="1" dirty="0"/>
              <a:t>pattern</a:t>
            </a:r>
            <a:r>
              <a:rPr lang="en-US" dirty="0"/>
              <a:t> that predicts the Yes? or No?</a:t>
            </a:r>
          </a:p>
        </p:txBody>
      </p:sp>
    </p:spTree>
    <p:extLst>
      <p:ext uri="{BB962C8B-B14F-4D97-AF65-F5344CB8AC3E}">
        <p14:creationId xmlns:p14="http://schemas.microsoft.com/office/powerpoint/2010/main" val="307135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Phenomena and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read, be prepared to discuss the following questions:</a:t>
            </a:r>
          </a:p>
          <a:p>
            <a:pPr lvl="1"/>
            <a:r>
              <a:rPr lang="en-US" dirty="0"/>
              <a:t>What are anchor phenomena?</a:t>
            </a:r>
          </a:p>
          <a:p>
            <a:pPr lvl="1"/>
            <a:r>
              <a:rPr lang="en-US" dirty="0"/>
              <a:t>What is the difference between phenomena and concepts?</a:t>
            </a:r>
          </a:p>
        </p:txBody>
      </p:sp>
    </p:spTree>
    <p:extLst>
      <p:ext uri="{BB962C8B-B14F-4D97-AF65-F5344CB8AC3E}">
        <p14:creationId xmlns:p14="http://schemas.microsoft.com/office/powerpoint/2010/main" val="279838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0AE61E-9382-4388-BA98-221202E3D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 Moment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0B87F8-681E-460A-B165-4780DEC88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the role of anchor phenomena in the design of classroom assessment that embodies the NGSS?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 prepared </a:t>
            </a:r>
            <a:r>
              <a:rPr lang="en-US"/>
              <a:t>to share your ideas.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50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70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Concept Attainment</vt:lpstr>
      <vt:lpstr>Phenomena and Concepts</vt:lpstr>
      <vt:lpstr>Meta Moment</vt:lpstr>
    </vt:vector>
  </TitlesOfParts>
  <Company>BSCS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Bintz</dc:creator>
  <cp:lastModifiedBy>Cindy Gay</cp:lastModifiedBy>
  <cp:revision>61</cp:revision>
  <dcterms:created xsi:type="dcterms:W3CDTF">2014-06-27T14:32:29Z</dcterms:created>
  <dcterms:modified xsi:type="dcterms:W3CDTF">2018-03-29T22:18:25Z</dcterms:modified>
</cp:coreProperties>
</file>