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6.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7.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 id="2147483676" r:id="rId2"/>
    <p:sldMasterId id="2147483677" r:id="rId3"/>
    <p:sldMasterId id="2147483689" r:id="rId4"/>
    <p:sldMasterId id="2147483693" r:id="rId5"/>
    <p:sldMasterId id="2147483699" r:id="rId6"/>
    <p:sldMasterId id="2147483716" r:id="rId7"/>
    <p:sldMasterId id="2147483720" r:id="rId8"/>
  </p:sldMasterIdLst>
  <p:notesMasterIdLst>
    <p:notesMasterId r:id="rId40"/>
  </p:notesMasterIdLst>
  <p:handoutMasterIdLst>
    <p:handoutMasterId r:id="rId41"/>
  </p:handoutMasterIdLst>
  <p:sldIdLst>
    <p:sldId id="352" r:id="rId9"/>
    <p:sldId id="353" r:id="rId10"/>
    <p:sldId id="350" r:id="rId11"/>
    <p:sldId id="258" r:id="rId12"/>
    <p:sldId id="290" r:id="rId13"/>
    <p:sldId id="344" r:id="rId14"/>
    <p:sldId id="292" r:id="rId15"/>
    <p:sldId id="351" r:id="rId16"/>
    <p:sldId id="341" r:id="rId17"/>
    <p:sldId id="263" r:id="rId18"/>
    <p:sldId id="343" r:id="rId19"/>
    <p:sldId id="261" r:id="rId20"/>
    <p:sldId id="286" r:id="rId21"/>
    <p:sldId id="287" r:id="rId22"/>
    <p:sldId id="306" r:id="rId23"/>
    <p:sldId id="264" r:id="rId24"/>
    <p:sldId id="310" r:id="rId25"/>
    <p:sldId id="329" r:id="rId26"/>
    <p:sldId id="307" r:id="rId27"/>
    <p:sldId id="265" r:id="rId28"/>
    <p:sldId id="330" r:id="rId29"/>
    <p:sldId id="331" r:id="rId30"/>
    <p:sldId id="347" r:id="rId31"/>
    <p:sldId id="349" r:id="rId32"/>
    <p:sldId id="268" r:id="rId33"/>
    <p:sldId id="334" r:id="rId34"/>
    <p:sldId id="270" r:id="rId35"/>
    <p:sldId id="339" r:id="rId36"/>
    <p:sldId id="272" r:id="rId37"/>
    <p:sldId id="273" r:id="rId38"/>
    <p:sldId id="274" r:id="rId39"/>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dirann" initials="k" lastIdx="6" clrIdx="0"/>
  <p:cmAuthor id="1" name="Jody Bintz" initials="J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D161BE6-63DB-46C4-AEAD-7AE2C1EE4504}">
  <a:tblStyle styleId="{7D161BE6-63DB-46C4-AEAD-7AE2C1EE4504}" styleName="Table_0">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83903B5F-48D8-4320-A1EE-2443FB698815}" styleName="Table_1">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97" autoAdjust="0"/>
    <p:restoredTop sz="58412" autoAdjust="0"/>
  </p:normalViewPr>
  <p:slideViewPr>
    <p:cSldViewPr snapToGrid="0" snapToObjects="1">
      <p:cViewPr varScale="1">
        <p:scale>
          <a:sx n="47" d="100"/>
          <a:sy n="47" d="100"/>
        </p:scale>
        <p:origin x="566" y="3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commentAuthors" Target="commentAuthor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C7D1F9-4A01-4B2F-BEF9-72D3722D91B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04E4C74-BB83-403A-848D-33058AE1F2DC}">
      <dgm:prSet phldrT="[Text]"/>
      <dgm:spPr/>
      <dgm:t>
        <a:bodyPr/>
        <a:lstStyle/>
        <a:p>
          <a:r>
            <a:rPr lang="en-US" dirty="0"/>
            <a:t>PE</a:t>
          </a:r>
        </a:p>
      </dgm:t>
    </dgm:pt>
    <dgm:pt modelId="{414D1C41-D312-4D11-BE77-33F34A07A460}" type="parTrans" cxnId="{32C0CB1E-AA62-4F7F-8EC5-AC45CB99FA54}">
      <dgm:prSet/>
      <dgm:spPr/>
      <dgm:t>
        <a:bodyPr/>
        <a:lstStyle/>
        <a:p>
          <a:endParaRPr lang="en-US"/>
        </a:p>
      </dgm:t>
    </dgm:pt>
    <dgm:pt modelId="{A70272FF-D1B6-4018-8659-C4F9AE2126F1}" type="sibTrans" cxnId="{32C0CB1E-AA62-4F7F-8EC5-AC45CB99FA54}">
      <dgm:prSet/>
      <dgm:spPr/>
      <dgm:t>
        <a:bodyPr/>
        <a:lstStyle/>
        <a:p>
          <a:endParaRPr lang="en-US"/>
        </a:p>
      </dgm:t>
    </dgm:pt>
    <dgm:pt modelId="{0129B340-4F96-4210-819C-EC2785B0542F}">
      <dgm:prSet phldrT="[Text]" custT="1"/>
      <dgm:spPr/>
      <dgm:t>
        <a:bodyPr/>
        <a:lstStyle/>
        <a:p>
          <a:r>
            <a:rPr lang="en-US" sz="3200" dirty="0">
              <a:latin typeface="Calibri"/>
              <a:cs typeface="Calibri"/>
            </a:rPr>
            <a:t>Plan an interactive dinner party</a:t>
          </a:r>
        </a:p>
      </dgm:t>
    </dgm:pt>
    <dgm:pt modelId="{878C8BA6-9131-4350-8984-684B03E36E77}" type="parTrans" cxnId="{1B1B0CA3-0D58-4C9F-A76B-4B0871F95AC8}">
      <dgm:prSet/>
      <dgm:spPr/>
      <dgm:t>
        <a:bodyPr/>
        <a:lstStyle/>
        <a:p>
          <a:endParaRPr lang="en-US"/>
        </a:p>
      </dgm:t>
    </dgm:pt>
    <dgm:pt modelId="{2F878753-FFDD-4387-8C16-55845404684C}" type="sibTrans" cxnId="{1B1B0CA3-0D58-4C9F-A76B-4B0871F95AC8}">
      <dgm:prSet/>
      <dgm:spPr/>
      <dgm:t>
        <a:bodyPr/>
        <a:lstStyle/>
        <a:p>
          <a:endParaRPr lang="en-US"/>
        </a:p>
      </dgm:t>
    </dgm:pt>
    <dgm:pt modelId="{EBC61564-D444-4ED9-A109-0A6A4BB6FFD8}">
      <dgm:prSet phldrT="[Text]"/>
      <dgm:spPr/>
      <dgm:t>
        <a:bodyPr/>
        <a:lstStyle/>
        <a:p>
          <a:r>
            <a:rPr lang="en-US" dirty="0"/>
            <a:t>Specs</a:t>
          </a:r>
        </a:p>
      </dgm:t>
    </dgm:pt>
    <dgm:pt modelId="{727418E6-9299-4961-A586-4B2F90153507}" type="parTrans" cxnId="{1C920089-9142-4C91-9D41-28BE9FDDAA15}">
      <dgm:prSet/>
      <dgm:spPr/>
      <dgm:t>
        <a:bodyPr/>
        <a:lstStyle/>
        <a:p>
          <a:endParaRPr lang="en-US"/>
        </a:p>
      </dgm:t>
    </dgm:pt>
    <dgm:pt modelId="{CB2ADE1D-BEDD-4A05-A271-A55C8469662C}" type="sibTrans" cxnId="{1C920089-9142-4C91-9D41-28BE9FDDAA15}">
      <dgm:prSet/>
      <dgm:spPr/>
      <dgm:t>
        <a:bodyPr/>
        <a:lstStyle/>
        <a:p>
          <a:endParaRPr lang="en-US"/>
        </a:p>
      </dgm:t>
    </dgm:pt>
    <dgm:pt modelId="{C4C5924C-D358-473A-A243-E481B37589B2}">
      <dgm:prSet phldrT="[Text]" custT="1"/>
      <dgm:spPr/>
      <dgm:t>
        <a:bodyPr/>
        <a:lstStyle/>
        <a:p>
          <a:pPr algn="l"/>
          <a:r>
            <a:rPr lang="en-US" sz="2000" b="1" strike="noStrike" baseline="0" dirty="0">
              <a:solidFill>
                <a:srgbClr val="000000"/>
              </a:solidFill>
              <a:latin typeface="Calibri"/>
              <a:cs typeface="Calibri"/>
            </a:rPr>
            <a:t> </a:t>
          </a:r>
          <a:r>
            <a:rPr lang="en-US" sz="2000" b="1" strike="noStrike" baseline="0" dirty="0">
              <a:solidFill>
                <a:srgbClr val="FF6600"/>
              </a:solidFill>
              <a:latin typeface="Calibri"/>
              <a:cs typeface="Calibri"/>
            </a:rPr>
            <a:t>Guest list</a:t>
          </a:r>
          <a:r>
            <a:rPr lang="en-US" sz="2000" b="1" strike="noStrike" baseline="0" dirty="0">
              <a:solidFill>
                <a:srgbClr val="FFC000"/>
              </a:solidFill>
              <a:latin typeface="Calibri"/>
              <a:cs typeface="Calibri"/>
            </a:rPr>
            <a:t> </a:t>
          </a:r>
          <a:r>
            <a:rPr lang="en-US" sz="2000" b="1" strike="noStrike" baseline="0" dirty="0">
              <a:solidFill>
                <a:schemeClr val="tx1"/>
              </a:solidFill>
              <a:latin typeface="Calibri"/>
              <a:cs typeface="Calibri"/>
            </a:rPr>
            <a:t>of</a:t>
          </a:r>
          <a:r>
            <a:rPr lang="en-US" sz="2000" b="1" strike="noStrike" baseline="0" dirty="0">
              <a:solidFill>
                <a:srgbClr val="FF6600"/>
              </a:solidFill>
              <a:latin typeface="Calibri"/>
              <a:cs typeface="Calibri"/>
            </a:rPr>
            <a:t> </a:t>
          </a:r>
          <a:r>
            <a:rPr lang="en-US" sz="2000" b="1" strike="noStrike" baseline="0" dirty="0">
              <a:solidFill>
                <a:srgbClr val="FF0000"/>
              </a:solidFill>
              <a:latin typeface="Calibri"/>
              <a:cs typeface="Calibri"/>
            </a:rPr>
            <a:t>8-10 friends </a:t>
          </a:r>
          <a:r>
            <a:rPr lang="en-US" sz="2000" strike="noStrike" baseline="0" dirty="0">
              <a:latin typeface="Calibri"/>
              <a:cs typeface="Calibri"/>
            </a:rPr>
            <a:t>who are </a:t>
          </a:r>
          <a:r>
            <a:rPr lang="en-US" sz="2000" b="1" strike="noStrike" baseline="0" dirty="0">
              <a:solidFill>
                <a:srgbClr val="008000"/>
              </a:solidFill>
              <a:latin typeface="Calibri"/>
              <a:cs typeface="Calibri"/>
            </a:rPr>
            <a:t>acquainted with each other</a:t>
          </a:r>
          <a:endParaRPr lang="en-US" sz="2000" b="1" dirty="0">
            <a:solidFill>
              <a:srgbClr val="008000"/>
            </a:solidFill>
            <a:latin typeface="Calibri"/>
            <a:cs typeface="Calibri"/>
          </a:endParaRPr>
        </a:p>
      </dgm:t>
    </dgm:pt>
    <dgm:pt modelId="{12E4A8E6-8986-47F1-B5AF-4687AC6DC2EF}" type="parTrans" cxnId="{5880FD8F-5587-4DD9-A946-ACE9D5DF5097}">
      <dgm:prSet/>
      <dgm:spPr/>
      <dgm:t>
        <a:bodyPr/>
        <a:lstStyle/>
        <a:p>
          <a:endParaRPr lang="en-US"/>
        </a:p>
      </dgm:t>
    </dgm:pt>
    <dgm:pt modelId="{18B5F28C-80A5-46AA-A595-A4A86AF306F2}" type="sibTrans" cxnId="{5880FD8F-5587-4DD9-A946-ACE9D5DF5097}">
      <dgm:prSet/>
      <dgm:spPr/>
      <dgm:t>
        <a:bodyPr/>
        <a:lstStyle/>
        <a:p>
          <a:endParaRPr lang="en-US"/>
        </a:p>
      </dgm:t>
    </dgm:pt>
    <dgm:pt modelId="{EE982B67-9B35-5545-9506-F8A46B8AB597}">
      <dgm:prSet custT="1"/>
      <dgm:spPr/>
      <dgm:t>
        <a:bodyPr/>
        <a:lstStyle/>
        <a:p>
          <a:pPr algn="l"/>
          <a:r>
            <a:rPr lang="en-US" sz="2000" strike="noStrike" baseline="0" dirty="0">
              <a:latin typeface="Calibri"/>
              <a:cs typeface="Calibri"/>
            </a:rPr>
            <a:t> Lists of </a:t>
          </a:r>
          <a:r>
            <a:rPr lang="en-US" sz="2000" b="1" strike="noStrike" baseline="0" dirty="0">
              <a:solidFill>
                <a:srgbClr val="FF6600"/>
              </a:solidFill>
              <a:latin typeface="Calibri"/>
              <a:cs typeface="Calibri"/>
            </a:rPr>
            <a:t>wines that go with the food</a:t>
          </a:r>
          <a:endParaRPr lang="en-US" sz="2000" b="1" i="1" strike="noStrike" baseline="0" dirty="0">
            <a:solidFill>
              <a:srgbClr val="FF6600"/>
            </a:solidFill>
            <a:latin typeface="Calibri"/>
            <a:cs typeface="Calibri"/>
          </a:endParaRPr>
        </a:p>
      </dgm:t>
    </dgm:pt>
    <dgm:pt modelId="{E95ECB29-D00C-A741-871D-7E84DB10E233}" type="parTrans" cxnId="{AD87F275-3E2A-E143-9F7B-FE9F6592D958}">
      <dgm:prSet/>
      <dgm:spPr/>
      <dgm:t>
        <a:bodyPr/>
        <a:lstStyle/>
        <a:p>
          <a:endParaRPr lang="en-US"/>
        </a:p>
      </dgm:t>
    </dgm:pt>
    <dgm:pt modelId="{7CB262F4-F02F-6A4D-A15C-917F42866CBC}" type="sibTrans" cxnId="{AD87F275-3E2A-E143-9F7B-FE9F6592D958}">
      <dgm:prSet/>
      <dgm:spPr/>
      <dgm:t>
        <a:bodyPr/>
        <a:lstStyle/>
        <a:p>
          <a:endParaRPr lang="en-US"/>
        </a:p>
      </dgm:t>
    </dgm:pt>
    <dgm:pt modelId="{1FDEF89A-2852-3241-999A-8C0671EB895B}">
      <dgm:prSet custT="1"/>
      <dgm:spPr/>
      <dgm:t>
        <a:bodyPr/>
        <a:lstStyle/>
        <a:p>
          <a:pPr algn="l"/>
          <a:r>
            <a:rPr lang="en-US" sz="2000" strike="noStrike" baseline="0" dirty="0">
              <a:latin typeface="Calibri"/>
              <a:cs typeface="Calibri"/>
            </a:rPr>
            <a:t> Menu and shopping list </a:t>
          </a:r>
          <a:r>
            <a:rPr lang="en-US" sz="2000" b="1" strike="noStrike" baseline="0" dirty="0">
              <a:solidFill>
                <a:srgbClr val="FF6600"/>
              </a:solidFill>
              <a:latin typeface="Calibri"/>
              <a:cs typeface="Calibri"/>
            </a:rPr>
            <a:t>for</a:t>
          </a:r>
          <a:r>
            <a:rPr lang="en-US" sz="2000" strike="noStrike" baseline="0" dirty="0">
              <a:solidFill>
                <a:srgbClr val="FF6600"/>
              </a:solidFill>
              <a:latin typeface="Calibri"/>
              <a:cs typeface="Calibri"/>
            </a:rPr>
            <a:t> </a:t>
          </a:r>
          <a:r>
            <a:rPr lang="en-US" sz="2000" b="1" strike="noStrike" baseline="0" dirty="0">
              <a:solidFill>
                <a:srgbClr val="FF6600"/>
              </a:solidFill>
              <a:latin typeface="Calibri"/>
              <a:cs typeface="Calibri"/>
            </a:rPr>
            <a:t>food </a:t>
          </a:r>
          <a:r>
            <a:rPr lang="en-US" sz="2000" strike="noStrike" baseline="0" dirty="0">
              <a:latin typeface="Calibri"/>
              <a:cs typeface="Calibri"/>
            </a:rPr>
            <a:t>based on the dietary</a:t>
          </a:r>
          <a:r>
            <a:rPr lang="en-US" sz="2000" b="0" strike="noStrike" baseline="0" dirty="0">
              <a:solidFill>
                <a:schemeClr val="tx1"/>
              </a:solidFill>
              <a:latin typeface="Calibri"/>
              <a:cs typeface="Calibri"/>
            </a:rPr>
            <a:t> needs of guests </a:t>
          </a:r>
        </a:p>
      </dgm:t>
    </dgm:pt>
    <dgm:pt modelId="{DEE8972E-FC0F-D84E-918B-9181D8BF5899}" type="parTrans" cxnId="{C5E7B3E3-E44E-434B-A64C-14CC5C796A82}">
      <dgm:prSet/>
      <dgm:spPr/>
      <dgm:t>
        <a:bodyPr/>
        <a:lstStyle/>
        <a:p>
          <a:endParaRPr lang="en-US"/>
        </a:p>
      </dgm:t>
    </dgm:pt>
    <dgm:pt modelId="{AAC169A5-8577-6348-8561-1482BEEF70D8}" type="sibTrans" cxnId="{C5E7B3E3-E44E-434B-A64C-14CC5C796A82}">
      <dgm:prSet/>
      <dgm:spPr/>
      <dgm:t>
        <a:bodyPr/>
        <a:lstStyle/>
        <a:p>
          <a:endParaRPr lang="en-US"/>
        </a:p>
      </dgm:t>
    </dgm:pt>
    <dgm:pt modelId="{A2E53186-5FE5-CE4E-BE6E-770721F583E1}">
      <dgm:prSet custT="1"/>
      <dgm:spPr/>
      <dgm:t>
        <a:bodyPr/>
        <a:lstStyle/>
        <a:p>
          <a:pPr algn="l"/>
          <a:r>
            <a:rPr lang="en-US" sz="2000" strike="noStrike" baseline="0" dirty="0">
              <a:latin typeface="Calibri"/>
              <a:cs typeface="Calibri"/>
            </a:rPr>
            <a:t> Sketch of </a:t>
          </a:r>
          <a:r>
            <a:rPr lang="en-US" sz="2000" b="1" strike="noStrike" baseline="0" dirty="0">
              <a:solidFill>
                <a:srgbClr val="008000"/>
              </a:solidFill>
              <a:latin typeface="Calibri"/>
              <a:cs typeface="Calibri"/>
            </a:rPr>
            <a:t>seating area</a:t>
          </a:r>
        </a:p>
      </dgm:t>
    </dgm:pt>
    <dgm:pt modelId="{5C03026F-F9EE-A642-8C6C-269D0F2F99BB}" type="parTrans" cxnId="{3A79ECB0-B35D-FD46-A266-0591831A94EB}">
      <dgm:prSet/>
      <dgm:spPr/>
      <dgm:t>
        <a:bodyPr/>
        <a:lstStyle/>
        <a:p>
          <a:endParaRPr lang="en-US"/>
        </a:p>
      </dgm:t>
    </dgm:pt>
    <dgm:pt modelId="{78F258D0-407B-FD45-9B10-C19C542EB6FE}" type="sibTrans" cxnId="{3A79ECB0-B35D-FD46-A266-0591831A94EB}">
      <dgm:prSet/>
      <dgm:spPr/>
      <dgm:t>
        <a:bodyPr/>
        <a:lstStyle/>
        <a:p>
          <a:endParaRPr lang="en-US"/>
        </a:p>
      </dgm:t>
    </dgm:pt>
    <dgm:pt modelId="{2CBEC721-7AFC-7641-8D70-24A92803B0C9}">
      <dgm:prSet custT="1"/>
      <dgm:spPr/>
      <dgm:t>
        <a:bodyPr/>
        <a:lstStyle/>
        <a:p>
          <a:pPr algn="l"/>
          <a:r>
            <a:rPr lang="en-US" sz="2000" b="1" strike="noStrike" baseline="0" dirty="0">
              <a:solidFill>
                <a:srgbClr val="000000"/>
              </a:solidFill>
              <a:latin typeface="Calibri"/>
              <a:cs typeface="Calibri"/>
            </a:rPr>
            <a:t> </a:t>
          </a:r>
          <a:r>
            <a:rPr lang="en-US" sz="2000" b="1" strike="noStrike" baseline="0" dirty="0">
              <a:solidFill>
                <a:srgbClr val="FF6600"/>
              </a:solidFill>
              <a:latin typeface="Calibri"/>
              <a:cs typeface="Calibri"/>
            </a:rPr>
            <a:t>Beverages</a:t>
          </a:r>
          <a:r>
            <a:rPr lang="en-US" sz="2000" strike="noStrike" baseline="0" dirty="0">
              <a:solidFill>
                <a:srgbClr val="008000"/>
              </a:solidFill>
              <a:latin typeface="Calibri"/>
              <a:cs typeface="Calibri"/>
            </a:rPr>
            <a:t> </a:t>
          </a:r>
          <a:r>
            <a:rPr lang="en-US" sz="2000" strike="noStrike" baseline="0" dirty="0">
              <a:latin typeface="Calibri"/>
              <a:cs typeface="Calibri"/>
            </a:rPr>
            <a:t>for </a:t>
          </a:r>
          <a:r>
            <a:rPr lang="en-US" sz="2000" b="0" strike="noStrike" baseline="0" dirty="0">
              <a:solidFill>
                <a:schemeClr val="tx1"/>
              </a:solidFill>
              <a:latin typeface="Calibri"/>
              <a:cs typeface="Calibri"/>
            </a:rPr>
            <a:t>people</a:t>
          </a:r>
          <a:r>
            <a:rPr lang="en-US" sz="2000" b="1" strike="noStrike" baseline="0" dirty="0">
              <a:solidFill>
                <a:srgbClr val="FFC000"/>
              </a:solidFill>
              <a:latin typeface="Calibri"/>
              <a:cs typeface="Calibri"/>
            </a:rPr>
            <a:t> </a:t>
          </a:r>
          <a:r>
            <a:rPr lang="en-US" sz="2000" strike="noStrike" baseline="0" dirty="0">
              <a:latin typeface="Calibri"/>
              <a:cs typeface="Calibri"/>
            </a:rPr>
            <a:t>who are non-wine drinkers</a:t>
          </a:r>
          <a:endParaRPr lang="en-US" sz="2000" i="1" strike="noStrike" baseline="0" dirty="0">
            <a:latin typeface="Calibri"/>
            <a:cs typeface="Calibri"/>
          </a:endParaRPr>
        </a:p>
      </dgm:t>
    </dgm:pt>
    <dgm:pt modelId="{0F24AE32-18E6-394B-B649-C75B6F8DB25B}" type="parTrans" cxnId="{7C0721F4-F1CE-A241-ADAE-13CE6F8BD1FB}">
      <dgm:prSet/>
      <dgm:spPr/>
      <dgm:t>
        <a:bodyPr/>
        <a:lstStyle/>
        <a:p>
          <a:endParaRPr lang="en-US"/>
        </a:p>
      </dgm:t>
    </dgm:pt>
    <dgm:pt modelId="{91A8C5D4-84D4-5D47-B2A2-1D484E13BED5}" type="sibTrans" cxnId="{7C0721F4-F1CE-A241-ADAE-13CE6F8BD1FB}">
      <dgm:prSet/>
      <dgm:spPr/>
      <dgm:t>
        <a:bodyPr/>
        <a:lstStyle/>
        <a:p>
          <a:endParaRPr lang="en-US"/>
        </a:p>
      </dgm:t>
    </dgm:pt>
    <dgm:pt modelId="{2F5C0DC6-8923-419B-BD44-CF514EBB6F9C}">
      <dgm:prSet phldrT="[Text]" custT="1"/>
      <dgm:spPr/>
      <dgm:t>
        <a:bodyPr/>
        <a:lstStyle/>
        <a:p>
          <a:pPr algn="l"/>
          <a:r>
            <a:rPr lang="en-US" sz="2000" b="1" dirty="0">
              <a:solidFill>
                <a:srgbClr val="000000"/>
              </a:solidFill>
              <a:latin typeface="Calibri"/>
              <a:cs typeface="Calibri"/>
            </a:rPr>
            <a:t> </a:t>
          </a:r>
          <a:r>
            <a:rPr lang="en-US" sz="2000" b="1" dirty="0">
              <a:solidFill>
                <a:srgbClr val="0000FF"/>
              </a:solidFill>
              <a:latin typeface="Calibri"/>
              <a:cs typeface="Calibri"/>
            </a:rPr>
            <a:t>Plan for interaction </a:t>
          </a:r>
          <a:r>
            <a:rPr lang="en-US" sz="2000" dirty="0">
              <a:solidFill>
                <a:schemeClr val="tx1"/>
              </a:solidFill>
              <a:latin typeface="Calibri"/>
              <a:cs typeface="Calibri"/>
            </a:rPr>
            <a:t>includes:</a:t>
          </a:r>
        </a:p>
      </dgm:t>
    </dgm:pt>
    <dgm:pt modelId="{AD407B49-907B-4EF8-9502-12169A5E14FE}" type="parTrans" cxnId="{E7AB9806-34B6-4B00-92DF-04202D18F5D4}">
      <dgm:prSet/>
      <dgm:spPr/>
      <dgm:t>
        <a:bodyPr/>
        <a:lstStyle/>
        <a:p>
          <a:endParaRPr lang="en-US"/>
        </a:p>
      </dgm:t>
    </dgm:pt>
    <dgm:pt modelId="{CF3245E4-D6FB-4693-A686-6AED1DCEC616}" type="sibTrans" cxnId="{E7AB9806-34B6-4B00-92DF-04202D18F5D4}">
      <dgm:prSet/>
      <dgm:spPr/>
      <dgm:t>
        <a:bodyPr/>
        <a:lstStyle/>
        <a:p>
          <a:endParaRPr lang="en-US"/>
        </a:p>
      </dgm:t>
    </dgm:pt>
    <dgm:pt modelId="{82FCDABD-830F-4548-B502-01960C5374AF}" type="pres">
      <dgm:prSet presAssocID="{8BC7D1F9-4A01-4B2F-BEF9-72D3722D91B7}" presName="linearFlow" presStyleCnt="0">
        <dgm:presLayoutVars>
          <dgm:dir/>
          <dgm:animLvl val="lvl"/>
          <dgm:resizeHandles val="exact"/>
        </dgm:presLayoutVars>
      </dgm:prSet>
      <dgm:spPr/>
    </dgm:pt>
    <dgm:pt modelId="{D86B1A04-20A5-4462-B568-4CC79D3F0673}" type="pres">
      <dgm:prSet presAssocID="{404E4C74-BB83-403A-848D-33058AE1F2DC}" presName="composite" presStyleCnt="0"/>
      <dgm:spPr/>
    </dgm:pt>
    <dgm:pt modelId="{E72BCD7C-F4D8-467F-844C-624C3F87B979}" type="pres">
      <dgm:prSet presAssocID="{404E4C74-BB83-403A-848D-33058AE1F2DC}" presName="parentText" presStyleLbl="alignNode1" presStyleIdx="0" presStyleCnt="2">
        <dgm:presLayoutVars>
          <dgm:chMax val="1"/>
          <dgm:bulletEnabled val="1"/>
        </dgm:presLayoutVars>
      </dgm:prSet>
      <dgm:spPr/>
    </dgm:pt>
    <dgm:pt modelId="{8A86BA42-FF60-49E1-A73F-455C4725154C}" type="pres">
      <dgm:prSet presAssocID="{404E4C74-BB83-403A-848D-33058AE1F2DC}" presName="descendantText" presStyleLbl="alignAcc1" presStyleIdx="0" presStyleCnt="2" custLinFactNeighborY="-211">
        <dgm:presLayoutVars>
          <dgm:bulletEnabled val="1"/>
        </dgm:presLayoutVars>
      </dgm:prSet>
      <dgm:spPr/>
    </dgm:pt>
    <dgm:pt modelId="{80F73CCA-66F5-4837-BA6D-F623B0FC2197}" type="pres">
      <dgm:prSet presAssocID="{A70272FF-D1B6-4018-8659-C4F9AE2126F1}" presName="sp" presStyleCnt="0"/>
      <dgm:spPr/>
    </dgm:pt>
    <dgm:pt modelId="{3BD444F5-1065-44E1-8B65-2FC09058C69A}" type="pres">
      <dgm:prSet presAssocID="{EBC61564-D444-4ED9-A109-0A6A4BB6FFD8}" presName="composite" presStyleCnt="0"/>
      <dgm:spPr/>
    </dgm:pt>
    <dgm:pt modelId="{99FBC5E8-5D42-4B6A-A3B9-169DE41C9E62}" type="pres">
      <dgm:prSet presAssocID="{EBC61564-D444-4ED9-A109-0A6A4BB6FFD8}" presName="parentText" presStyleLbl="alignNode1" presStyleIdx="1" presStyleCnt="2">
        <dgm:presLayoutVars>
          <dgm:chMax val="1"/>
          <dgm:bulletEnabled val="1"/>
        </dgm:presLayoutVars>
      </dgm:prSet>
      <dgm:spPr/>
    </dgm:pt>
    <dgm:pt modelId="{86D743D9-28C7-44CD-907A-5395164073E4}" type="pres">
      <dgm:prSet presAssocID="{EBC61564-D444-4ED9-A109-0A6A4BB6FFD8}" presName="descendantText" presStyleLbl="alignAcc1" presStyleIdx="1" presStyleCnt="2" custScaleX="100876" custScaleY="200029" custLinFactNeighborX="-438" custLinFactNeighborY="-7455">
        <dgm:presLayoutVars>
          <dgm:bulletEnabled val="1"/>
        </dgm:presLayoutVars>
      </dgm:prSet>
      <dgm:spPr/>
    </dgm:pt>
  </dgm:ptLst>
  <dgm:cxnLst>
    <dgm:cxn modelId="{E7AB9806-34B6-4B00-92DF-04202D18F5D4}" srcId="{EBC61564-D444-4ED9-A109-0A6A4BB6FFD8}" destId="{2F5C0DC6-8923-419B-BD44-CF514EBB6F9C}" srcOrd="0" destOrd="0" parTransId="{AD407B49-907B-4EF8-9502-12169A5E14FE}" sibTransId="{CF3245E4-D6FB-4693-A686-6AED1DCEC616}"/>
    <dgm:cxn modelId="{3EDD5013-EA02-D545-924F-83AB4EB89B9E}" type="presOf" srcId="{A2E53186-5FE5-CE4E-BE6E-770721F583E1}" destId="{86D743D9-28C7-44CD-907A-5395164073E4}" srcOrd="0" destOrd="5" presId="urn:microsoft.com/office/officeart/2005/8/layout/chevron2"/>
    <dgm:cxn modelId="{0EFFAA18-BD7D-0C42-A893-E30B9D813F4A}" type="presOf" srcId="{8BC7D1F9-4A01-4B2F-BEF9-72D3722D91B7}" destId="{82FCDABD-830F-4548-B502-01960C5374AF}" srcOrd="0" destOrd="0" presId="urn:microsoft.com/office/officeart/2005/8/layout/chevron2"/>
    <dgm:cxn modelId="{32C0CB1E-AA62-4F7F-8EC5-AC45CB99FA54}" srcId="{8BC7D1F9-4A01-4B2F-BEF9-72D3722D91B7}" destId="{404E4C74-BB83-403A-848D-33058AE1F2DC}" srcOrd="0" destOrd="0" parTransId="{414D1C41-D312-4D11-BE77-33F34A07A460}" sibTransId="{A70272FF-D1B6-4018-8659-C4F9AE2126F1}"/>
    <dgm:cxn modelId="{25323F22-3764-4E4A-A578-B37129A8D57C}" type="presOf" srcId="{2CBEC721-7AFC-7641-8D70-24A92803B0C9}" destId="{86D743D9-28C7-44CD-907A-5395164073E4}" srcOrd="0" destOrd="3" presId="urn:microsoft.com/office/officeart/2005/8/layout/chevron2"/>
    <dgm:cxn modelId="{75D37423-3073-A74D-8E76-F9F22CDE14EC}" type="presOf" srcId="{2F5C0DC6-8923-419B-BD44-CF514EBB6F9C}" destId="{86D743D9-28C7-44CD-907A-5395164073E4}" srcOrd="0" destOrd="0" presId="urn:microsoft.com/office/officeart/2005/8/layout/chevron2"/>
    <dgm:cxn modelId="{EA1D322E-7874-214A-9269-16239349E44E}" type="presOf" srcId="{EE982B67-9B35-5545-9506-F8A46B8AB597}" destId="{86D743D9-28C7-44CD-907A-5395164073E4}" srcOrd="0" destOrd="2" presId="urn:microsoft.com/office/officeart/2005/8/layout/chevron2"/>
    <dgm:cxn modelId="{AD87F275-3E2A-E143-9F7B-FE9F6592D958}" srcId="{2F5C0DC6-8923-419B-BD44-CF514EBB6F9C}" destId="{EE982B67-9B35-5545-9506-F8A46B8AB597}" srcOrd="1" destOrd="0" parTransId="{E95ECB29-D00C-A741-871D-7E84DB10E233}" sibTransId="{7CB262F4-F02F-6A4D-A15C-917F42866CBC}"/>
    <dgm:cxn modelId="{1C920089-9142-4C91-9D41-28BE9FDDAA15}" srcId="{8BC7D1F9-4A01-4B2F-BEF9-72D3722D91B7}" destId="{EBC61564-D444-4ED9-A109-0A6A4BB6FFD8}" srcOrd="1" destOrd="0" parTransId="{727418E6-9299-4961-A586-4B2F90153507}" sibTransId="{CB2ADE1D-BEDD-4A05-A271-A55C8469662C}"/>
    <dgm:cxn modelId="{5880FD8F-5587-4DD9-A946-ACE9D5DF5097}" srcId="{2F5C0DC6-8923-419B-BD44-CF514EBB6F9C}" destId="{C4C5924C-D358-473A-A243-E481B37589B2}" srcOrd="0" destOrd="0" parTransId="{12E4A8E6-8986-47F1-B5AF-4687AC6DC2EF}" sibTransId="{18B5F28C-80A5-46AA-A595-A4A86AF306F2}"/>
    <dgm:cxn modelId="{90603A99-3FAA-AB4E-9872-3D0D1B2E5A71}" type="presOf" srcId="{0129B340-4F96-4210-819C-EC2785B0542F}" destId="{8A86BA42-FF60-49E1-A73F-455C4725154C}" srcOrd="0" destOrd="0" presId="urn:microsoft.com/office/officeart/2005/8/layout/chevron2"/>
    <dgm:cxn modelId="{1B1B0CA3-0D58-4C9F-A76B-4B0871F95AC8}" srcId="{404E4C74-BB83-403A-848D-33058AE1F2DC}" destId="{0129B340-4F96-4210-819C-EC2785B0542F}" srcOrd="0" destOrd="0" parTransId="{878C8BA6-9131-4350-8984-684B03E36E77}" sibTransId="{2F878753-FFDD-4387-8C16-55845404684C}"/>
    <dgm:cxn modelId="{3A79ECB0-B35D-FD46-A266-0591831A94EB}" srcId="{2F5C0DC6-8923-419B-BD44-CF514EBB6F9C}" destId="{A2E53186-5FE5-CE4E-BE6E-770721F583E1}" srcOrd="4" destOrd="0" parTransId="{5C03026F-F9EE-A642-8C6C-269D0F2F99BB}" sibTransId="{78F258D0-407B-FD45-9B10-C19C542EB6FE}"/>
    <dgm:cxn modelId="{4218F3B7-1126-9148-96F0-DFE9C3CF550F}" type="presOf" srcId="{1FDEF89A-2852-3241-999A-8C0671EB895B}" destId="{86D743D9-28C7-44CD-907A-5395164073E4}" srcOrd="0" destOrd="4" presId="urn:microsoft.com/office/officeart/2005/8/layout/chevron2"/>
    <dgm:cxn modelId="{C5E7B3E3-E44E-434B-A64C-14CC5C796A82}" srcId="{2F5C0DC6-8923-419B-BD44-CF514EBB6F9C}" destId="{1FDEF89A-2852-3241-999A-8C0671EB895B}" srcOrd="3" destOrd="0" parTransId="{DEE8972E-FC0F-D84E-918B-9181D8BF5899}" sibTransId="{AAC169A5-8577-6348-8561-1482BEEF70D8}"/>
    <dgm:cxn modelId="{C29701E9-DC17-A24B-AA6A-F06A7E4F4F69}" type="presOf" srcId="{C4C5924C-D358-473A-A243-E481B37589B2}" destId="{86D743D9-28C7-44CD-907A-5395164073E4}" srcOrd="0" destOrd="1" presId="urn:microsoft.com/office/officeart/2005/8/layout/chevron2"/>
    <dgm:cxn modelId="{DE7003F2-1F6E-524C-8A3C-D750D001F71E}" type="presOf" srcId="{EBC61564-D444-4ED9-A109-0A6A4BB6FFD8}" destId="{99FBC5E8-5D42-4B6A-A3B9-169DE41C9E62}" srcOrd="0" destOrd="0" presId="urn:microsoft.com/office/officeart/2005/8/layout/chevron2"/>
    <dgm:cxn modelId="{7C0721F4-F1CE-A241-ADAE-13CE6F8BD1FB}" srcId="{2F5C0DC6-8923-419B-BD44-CF514EBB6F9C}" destId="{2CBEC721-7AFC-7641-8D70-24A92803B0C9}" srcOrd="2" destOrd="0" parTransId="{0F24AE32-18E6-394B-B649-C75B6F8DB25B}" sibTransId="{91A8C5D4-84D4-5D47-B2A2-1D484E13BED5}"/>
    <dgm:cxn modelId="{A4980BF7-4EF3-2444-8B14-26A1D4176191}" type="presOf" srcId="{404E4C74-BB83-403A-848D-33058AE1F2DC}" destId="{E72BCD7C-F4D8-467F-844C-624C3F87B979}" srcOrd="0" destOrd="0" presId="urn:microsoft.com/office/officeart/2005/8/layout/chevron2"/>
    <dgm:cxn modelId="{FB0B9FF4-998C-C242-BDBE-DA09B5738936}" type="presParOf" srcId="{82FCDABD-830F-4548-B502-01960C5374AF}" destId="{D86B1A04-20A5-4462-B568-4CC79D3F0673}" srcOrd="0" destOrd="0" presId="urn:microsoft.com/office/officeart/2005/8/layout/chevron2"/>
    <dgm:cxn modelId="{94AB8EAF-70D6-B843-BBF7-5871BF12ADD2}" type="presParOf" srcId="{D86B1A04-20A5-4462-B568-4CC79D3F0673}" destId="{E72BCD7C-F4D8-467F-844C-624C3F87B979}" srcOrd="0" destOrd="0" presId="urn:microsoft.com/office/officeart/2005/8/layout/chevron2"/>
    <dgm:cxn modelId="{D8D6795D-5B44-0242-B301-DDD318B9A5A5}" type="presParOf" srcId="{D86B1A04-20A5-4462-B568-4CC79D3F0673}" destId="{8A86BA42-FF60-49E1-A73F-455C4725154C}" srcOrd="1" destOrd="0" presId="urn:microsoft.com/office/officeart/2005/8/layout/chevron2"/>
    <dgm:cxn modelId="{486C171A-A0FE-B24F-9362-26AB586DC1E5}" type="presParOf" srcId="{82FCDABD-830F-4548-B502-01960C5374AF}" destId="{80F73CCA-66F5-4837-BA6D-F623B0FC2197}" srcOrd="1" destOrd="0" presId="urn:microsoft.com/office/officeart/2005/8/layout/chevron2"/>
    <dgm:cxn modelId="{6BA528F1-5F15-C040-9BAC-76D6D7BE363C}" type="presParOf" srcId="{82FCDABD-830F-4548-B502-01960C5374AF}" destId="{3BD444F5-1065-44E1-8B65-2FC09058C69A}" srcOrd="2" destOrd="0" presId="urn:microsoft.com/office/officeart/2005/8/layout/chevron2"/>
    <dgm:cxn modelId="{0280CD41-300E-B54D-8E27-8BC3065CFEF8}" type="presParOf" srcId="{3BD444F5-1065-44E1-8B65-2FC09058C69A}" destId="{99FBC5E8-5D42-4B6A-A3B9-169DE41C9E62}" srcOrd="0" destOrd="0" presId="urn:microsoft.com/office/officeart/2005/8/layout/chevron2"/>
    <dgm:cxn modelId="{222201EB-B8BF-3F4A-8C64-11C6BDBD5753}" type="presParOf" srcId="{3BD444F5-1065-44E1-8B65-2FC09058C69A}" destId="{86D743D9-28C7-44CD-907A-5395164073E4}"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BCD7C-F4D8-467F-844C-624C3F87B979}">
      <dsp:nvSpPr>
        <dsp:cNvPr id="0" name=""/>
        <dsp:cNvSpPr/>
      </dsp:nvSpPr>
      <dsp:spPr>
        <a:xfrm rot="5400000">
          <a:off x="-294059" y="281579"/>
          <a:ext cx="1855433" cy="129880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kern="1200" dirty="0"/>
            <a:t>PE</a:t>
          </a:r>
        </a:p>
      </dsp:txBody>
      <dsp:txXfrm rot="-5400000">
        <a:off x="-15743" y="652666"/>
        <a:ext cx="1298803" cy="556630"/>
      </dsp:txXfrm>
    </dsp:sp>
    <dsp:sp modelId="{8A86BA42-FF60-49E1-A73F-455C4725154C}">
      <dsp:nvSpPr>
        <dsp:cNvPr id="0" name=""/>
        <dsp:cNvSpPr/>
      </dsp:nvSpPr>
      <dsp:spPr>
        <a:xfrm rot="5400000">
          <a:off x="4274649" y="-2990871"/>
          <a:ext cx="1206031" cy="718921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latin typeface="Calibri"/>
              <a:cs typeface="Calibri"/>
            </a:rPr>
            <a:t>Plan an interactive dinner party</a:t>
          </a:r>
        </a:p>
      </dsp:txBody>
      <dsp:txXfrm rot="-5400000">
        <a:off x="1283059" y="59593"/>
        <a:ext cx="7130338" cy="1088283"/>
      </dsp:txXfrm>
    </dsp:sp>
    <dsp:sp modelId="{99FBC5E8-5D42-4B6A-A3B9-169DE41C9E62}">
      <dsp:nvSpPr>
        <dsp:cNvPr id="0" name=""/>
        <dsp:cNvSpPr/>
      </dsp:nvSpPr>
      <dsp:spPr>
        <a:xfrm rot="5400000">
          <a:off x="-294059" y="2496403"/>
          <a:ext cx="1855433" cy="129880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kern="1200" dirty="0"/>
            <a:t>Specs</a:t>
          </a:r>
        </a:p>
      </dsp:txBody>
      <dsp:txXfrm rot="-5400000">
        <a:off x="-15743" y="2867490"/>
        <a:ext cx="1298803" cy="556630"/>
      </dsp:txXfrm>
    </dsp:sp>
    <dsp:sp modelId="{86D743D9-28C7-44CD-907A-5395164073E4}">
      <dsp:nvSpPr>
        <dsp:cNvPr id="0" name=""/>
        <dsp:cNvSpPr/>
      </dsp:nvSpPr>
      <dsp:spPr>
        <a:xfrm rot="5400000">
          <a:off x="3639970" y="-894900"/>
          <a:ext cx="2412412" cy="725219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a:solidFill>
                <a:srgbClr val="000000"/>
              </a:solidFill>
              <a:latin typeface="Calibri"/>
              <a:cs typeface="Calibri"/>
            </a:rPr>
            <a:t> </a:t>
          </a:r>
          <a:r>
            <a:rPr lang="en-US" sz="2000" b="1" kern="1200" dirty="0">
              <a:solidFill>
                <a:srgbClr val="0000FF"/>
              </a:solidFill>
              <a:latin typeface="Calibri"/>
              <a:cs typeface="Calibri"/>
            </a:rPr>
            <a:t>Plan for interaction </a:t>
          </a:r>
          <a:r>
            <a:rPr lang="en-US" sz="2000" kern="1200" dirty="0">
              <a:solidFill>
                <a:schemeClr val="tx1"/>
              </a:solidFill>
              <a:latin typeface="Calibri"/>
              <a:cs typeface="Calibri"/>
            </a:rPr>
            <a:t>includes:</a:t>
          </a:r>
        </a:p>
        <a:p>
          <a:pPr marL="457200" lvl="2" indent="-228600" algn="l" defTabSz="889000">
            <a:lnSpc>
              <a:spcPct val="90000"/>
            </a:lnSpc>
            <a:spcBef>
              <a:spcPct val="0"/>
            </a:spcBef>
            <a:spcAft>
              <a:spcPct val="15000"/>
            </a:spcAft>
            <a:buChar char="•"/>
          </a:pPr>
          <a:r>
            <a:rPr lang="en-US" sz="2000" b="1" strike="noStrike" kern="1200" baseline="0" dirty="0">
              <a:solidFill>
                <a:srgbClr val="000000"/>
              </a:solidFill>
              <a:latin typeface="Calibri"/>
              <a:cs typeface="Calibri"/>
            </a:rPr>
            <a:t> </a:t>
          </a:r>
          <a:r>
            <a:rPr lang="en-US" sz="2000" b="1" strike="noStrike" kern="1200" baseline="0" dirty="0">
              <a:solidFill>
                <a:srgbClr val="FF6600"/>
              </a:solidFill>
              <a:latin typeface="Calibri"/>
              <a:cs typeface="Calibri"/>
            </a:rPr>
            <a:t>Guest list</a:t>
          </a:r>
          <a:r>
            <a:rPr lang="en-US" sz="2000" b="1" strike="noStrike" kern="1200" baseline="0" dirty="0">
              <a:solidFill>
                <a:srgbClr val="FFC000"/>
              </a:solidFill>
              <a:latin typeface="Calibri"/>
              <a:cs typeface="Calibri"/>
            </a:rPr>
            <a:t> </a:t>
          </a:r>
          <a:r>
            <a:rPr lang="en-US" sz="2000" b="1" strike="noStrike" kern="1200" baseline="0" dirty="0">
              <a:solidFill>
                <a:schemeClr val="tx1"/>
              </a:solidFill>
              <a:latin typeface="Calibri"/>
              <a:cs typeface="Calibri"/>
            </a:rPr>
            <a:t>of</a:t>
          </a:r>
          <a:r>
            <a:rPr lang="en-US" sz="2000" b="1" strike="noStrike" kern="1200" baseline="0" dirty="0">
              <a:solidFill>
                <a:srgbClr val="FF6600"/>
              </a:solidFill>
              <a:latin typeface="Calibri"/>
              <a:cs typeface="Calibri"/>
            </a:rPr>
            <a:t> </a:t>
          </a:r>
          <a:r>
            <a:rPr lang="en-US" sz="2000" b="1" strike="noStrike" kern="1200" baseline="0" dirty="0">
              <a:solidFill>
                <a:srgbClr val="FF0000"/>
              </a:solidFill>
              <a:latin typeface="Calibri"/>
              <a:cs typeface="Calibri"/>
            </a:rPr>
            <a:t>8-10 friends </a:t>
          </a:r>
          <a:r>
            <a:rPr lang="en-US" sz="2000" strike="noStrike" kern="1200" baseline="0" dirty="0">
              <a:latin typeface="Calibri"/>
              <a:cs typeface="Calibri"/>
            </a:rPr>
            <a:t>who are </a:t>
          </a:r>
          <a:r>
            <a:rPr lang="en-US" sz="2000" b="1" strike="noStrike" kern="1200" baseline="0" dirty="0">
              <a:solidFill>
                <a:srgbClr val="008000"/>
              </a:solidFill>
              <a:latin typeface="Calibri"/>
              <a:cs typeface="Calibri"/>
            </a:rPr>
            <a:t>acquainted with each other</a:t>
          </a:r>
          <a:endParaRPr lang="en-US" sz="2000" b="1" kern="1200" dirty="0">
            <a:solidFill>
              <a:srgbClr val="008000"/>
            </a:solidFill>
            <a:latin typeface="Calibri"/>
            <a:cs typeface="Calibri"/>
          </a:endParaRPr>
        </a:p>
        <a:p>
          <a:pPr marL="457200" lvl="2" indent="-228600" algn="l" defTabSz="889000">
            <a:lnSpc>
              <a:spcPct val="90000"/>
            </a:lnSpc>
            <a:spcBef>
              <a:spcPct val="0"/>
            </a:spcBef>
            <a:spcAft>
              <a:spcPct val="15000"/>
            </a:spcAft>
            <a:buChar char="•"/>
          </a:pPr>
          <a:r>
            <a:rPr lang="en-US" sz="2000" strike="noStrike" kern="1200" baseline="0" dirty="0">
              <a:latin typeface="Calibri"/>
              <a:cs typeface="Calibri"/>
            </a:rPr>
            <a:t> Lists of </a:t>
          </a:r>
          <a:r>
            <a:rPr lang="en-US" sz="2000" b="1" strike="noStrike" kern="1200" baseline="0" dirty="0">
              <a:solidFill>
                <a:srgbClr val="FF6600"/>
              </a:solidFill>
              <a:latin typeface="Calibri"/>
              <a:cs typeface="Calibri"/>
            </a:rPr>
            <a:t>wines that go with the food</a:t>
          </a:r>
          <a:endParaRPr lang="en-US" sz="2000" b="1" i="1" strike="noStrike" kern="1200" baseline="0" dirty="0">
            <a:solidFill>
              <a:srgbClr val="FF6600"/>
            </a:solidFill>
            <a:latin typeface="Calibri"/>
            <a:cs typeface="Calibri"/>
          </a:endParaRPr>
        </a:p>
        <a:p>
          <a:pPr marL="457200" lvl="2" indent="-228600" algn="l" defTabSz="889000">
            <a:lnSpc>
              <a:spcPct val="90000"/>
            </a:lnSpc>
            <a:spcBef>
              <a:spcPct val="0"/>
            </a:spcBef>
            <a:spcAft>
              <a:spcPct val="15000"/>
            </a:spcAft>
            <a:buChar char="•"/>
          </a:pPr>
          <a:r>
            <a:rPr lang="en-US" sz="2000" b="1" strike="noStrike" kern="1200" baseline="0" dirty="0">
              <a:solidFill>
                <a:srgbClr val="000000"/>
              </a:solidFill>
              <a:latin typeface="Calibri"/>
              <a:cs typeface="Calibri"/>
            </a:rPr>
            <a:t> </a:t>
          </a:r>
          <a:r>
            <a:rPr lang="en-US" sz="2000" b="1" strike="noStrike" kern="1200" baseline="0" dirty="0">
              <a:solidFill>
                <a:srgbClr val="FF6600"/>
              </a:solidFill>
              <a:latin typeface="Calibri"/>
              <a:cs typeface="Calibri"/>
            </a:rPr>
            <a:t>Beverages</a:t>
          </a:r>
          <a:r>
            <a:rPr lang="en-US" sz="2000" strike="noStrike" kern="1200" baseline="0" dirty="0">
              <a:solidFill>
                <a:srgbClr val="008000"/>
              </a:solidFill>
              <a:latin typeface="Calibri"/>
              <a:cs typeface="Calibri"/>
            </a:rPr>
            <a:t> </a:t>
          </a:r>
          <a:r>
            <a:rPr lang="en-US" sz="2000" strike="noStrike" kern="1200" baseline="0" dirty="0">
              <a:latin typeface="Calibri"/>
              <a:cs typeface="Calibri"/>
            </a:rPr>
            <a:t>for </a:t>
          </a:r>
          <a:r>
            <a:rPr lang="en-US" sz="2000" b="0" strike="noStrike" kern="1200" baseline="0" dirty="0">
              <a:solidFill>
                <a:schemeClr val="tx1"/>
              </a:solidFill>
              <a:latin typeface="Calibri"/>
              <a:cs typeface="Calibri"/>
            </a:rPr>
            <a:t>people</a:t>
          </a:r>
          <a:r>
            <a:rPr lang="en-US" sz="2000" b="1" strike="noStrike" kern="1200" baseline="0" dirty="0">
              <a:solidFill>
                <a:srgbClr val="FFC000"/>
              </a:solidFill>
              <a:latin typeface="Calibri"/>
              <a:cs typeface="Calibri"/>
            </a:rPr>
            <a:t> </a:t>
          </a:r>
          <a:r>
            <a:rPr lang="en-US" sz="2000" strike="noStrike" kern="1200" baseline="0" dirty="0">
              <a:latin typeface="Calibri"/>
              <a:cs typeface="Calibri"/>
            </a:rPr>
            <a:t>who are non-wine drinkers</a:t>
          </a:r>
          <a:endParaRPr lang="en-US" sz="2000" i="1" strike="noStrike" kern="1200" baseline="0" dirty="0">
            <a:latin typeface="Calibri"/>
            <a:cs typeface="Calibri"/>
          </a:endParaRPr>
        </a:p>
        <a:p>
          <a:pPr marL="457200" lvl="2" indent="-228600" algn="l" defTabSz="889000">
            <a:lnSpc>
              <a:spcPct val="90000"/>
            </a:lnSpc>
            <a:spcBef>
              <a:spcPct val="0"/>
            </a:spcBef>
            <a:spcAft>
              <a:spcPct val="15000"/>
            </a:spcAft>
            <a:buChar char="•"/>
          </a:pPr>
          <a:r>
            <a:rPr lang="en-US" sz="2000" strike="noStrike" kern="1200" baseline="0" dirty="0">
              <a:latin typeface="Calibri"/>
              <a:cs typeface="Calibri"/>
            </a:rPr>
            <a:t> Menu and shopping list </a:t>
          </a:r>
          <a:r>
            <a:rPr lang="en-US" sz="2000" b="1" strike="noStrike" kern="1200" baseline="0" dirty="0">
              <a:solidFill>
                <a:srgbClr val="FF6600"/>
              </a:solidFill>
              <a:latin typeface="Calibri"/>
              <a:cs typeface="Calibri"/>
            </a:rPr>
            <a:t>for</a:t>
          </a:r>
          <a:r>
            <a:rPr lang="en-US" sz="2000" strike="noStrike" kern="1200" baseline="0" dirty="0">
              <a:solidFill>
                <a:srgbClr val="FF6600"/>
              </a:solidFill>
              <a:latin typeface="Calibri"/>
              <a:cs typeface="Calibri"/>
            </a:rPr>
            <a:t> </a:t>
          </a:r>
          <a:r>
            <a:rPr lang="en-US" sz="2000" b="1" strike="noStrike" kern="1200" baseline="0" dirty="0">
              <a:solidFill>
                <a:srgbClr val="FF6600"/>
              </a:solidFill>
              <a:latin typeface="Calibri"/>
              <a:cs typeface="Calibri"/>
            </a:rPr>
            <a:t>food </a:t>
          </a:r>
          <a:r>
            <a:rPr lang="en-US" sz="2000" strike="noStrike" kern="1200" baseline="0" dirty="0">
              <a:latin typeface="Calibri"/>
              <a:cs typeface="Calibri"/>
            </a:rPr>
            <a:t>based on the dietary</a:t>
          </a:r>
          <a:r>
            <a:rPr lang="en-US" sz="2000" b="0" strike="noStrike" kern="1200" baseline="0" dirty="0">
              <a:solidFill>
                <a:schemeClr val="tx1"/>
              </a:solidFill>
              <a:latin typeface="Calibri"/>
              <a:cs typeface="Calibri"/>
            </a:rPr>
            <a:t> needs of guests </a:t>
          </a:r>
        </a:p>
        <a:p>
          <a:pPr marL="457200" lvl="2" indent="-228600" algn="l" defTabSz="889000">
            <a:lnSpc>
              <a:spcPct val="90000"/>
            </a:lnSpc>
            <a:spcBef>
              <a:spcPct val="0"/>
            </a:spcBef>
            <a:spcAft>
              <a:spcPct val="15000"/>
            </a:spcAft>
            <a:buChar char="•"/>
          </a:pPr>
          <a:r>
            <a:rPr lang="en-US" sz="2000" strike="noStrike" kern="1200" baseline="0" dirty="0">
              <a:latin typeface="Calibri"/>
              <a:cs typeface="Calibri"/>
            </a:rPr>
            <a:t> Sketch of </a:t>
          </a:r>
          <a:r>
            <a:rPr lang="en-US" sz="2000" b="1" strike="noStrike" kern="1200" baseline="0" dirty="0">
              <a:solidFill>
                <a:srgbClr val="008000"/>
              </a:solidFill>
              <a:latin typeface="Calibri"/>
              <a:cs typeface="Calibri"/>
            </a:rPr>
            <a:t>seating area</a:t>
          </a:r>
        </a:p>
      </dsp:txBody>
      <dsp:txXfrm rot="-5400000">
        <a:off x="1220081" y="1642753"/>
        <a:ext cx="7134426" cy="217688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D514D4-B11B-1C47-B1CB-178B22035FC6}" type="datetimeFigureOut">
              <a:rPr lang="en-US" smtClean="0"/>
              <a:pPr/>
              <a:t>3/29/2018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B5554E-B65A-374C-B504-1206353AC9F3}" type="slidenum">
              <a:rPr lang="en-US" smtClean="0"/>
              <a:pPr/>
              <a:t>‹#›</a:t>
            </a:fld>
            <a:endParaRPr lang="en-US"/>
          </a:p>
        </p:txBody>
      </p:sp>
    </p:spTree>
    <p:extLst>
      <p:ext uri="{BB962C8B-B14F-4D97-AF65-F5344CB8AC3E}">
        <p14:creationId xmlns:p14="http://schemas.microsoft.com/office/powerpoint/2010/main" val="1302993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lstStyle>
            <a:lvl1pPr marL="0" marR="0" indent="0" algn="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Tree>
    <p:extLst>
      <p:ext uri="{BB962C8B-B14F-4D97-AF65-F5344CB8AC3E}">
        <p14:creationId xmlns:p14="http://schemas.microsoft.com/office/powerpoint/2010/main" val="25586268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a:t>
            </a:r>
          </a:p>
        </p:txBody>
      </p:sp>
      <p:sp>
        <p:nvSpPr>
          <p:cNvPr id="5" name="Header Placeholder 4"/>
          <p:cNvSpPr>
            <a:spLocks noGrp="1"/>
          </p:cNvSpPr>
          <p:nvPr>
            <p:ph type="hdr" sz="quarter" idx="11"/>
          </p:nvPr>
        </p:nvSpPr>
        <p:spPr/>
        <p:txBody>
          <a:bodyPr/>
          <a:lstStyle/>
          <a:p>
            <a:r>
              <a:rPr lang="en-US"/>
              <a:t>NGSS Tool and Process 1</a:t>
            </a:r>
          </a:p>
        </p:txBody>
      </p:sp>
      <p:sp>
        <p:nvSpPr>
          <p:cNvPr id="6" name="Footer Placeholder 5"/>
          <p:cNvSpPr>
            <a:spLocks noGrp="1"/>
          </p:cNvSpPr>
          <p:nvPr>
            <p:ph type="ftr" sz="quarter" idx="12"/>
          </p:nvPr>
        </p:nvSpPr>
        <p:spPr/>
        <p:txBody>
          <a:bodyPr/>
          <a:lstStyle/>
          <a:p>
            <a:r>
              <a:rPr lang="en-US"/>
              <a:t>.</a:t>
            </a:r>
          </a:p>
        </p:txBody>
      </p:sp>
    </p:spTree>
    <p:extLst>
      <p:ext uri="{BB962C8B-B14F-4D97-AF65-F5344CB8AC3E}">
        <p14:creationId xmlns:p14="http://schemas.microsoft.com/office/powerpoint/2010/main" val="10667805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40695" lvl="1" indent="0">
              <a:buFont typeface="Arial" panose="020B0604020202020204" pitchFamily="34" charset="0"/>
              <a:buNone/>
            </a:pPr>
            <a:r>
              <a:rPr lang="en-US" strike="noStrike" baseline="0" dirty="0"/>
              <a:t>Planning vs conducting a dinner party… </a:t>
            </a:r>
          </a:p>
          <a:p>
            <a:pPr marL="440695" lvl="1" indent="0">
              <a:buFont typeface="Arial" panose="020B0604020202020204" pitchFamily="34" charset="0"/>
              <a:buNone/>
            </a:pPr>
            <a:r>
              <a:rPr lang="en-US" strike="noStrike" baseline="0" dirty="0"/>
              <a:t>Model: what if someone said, “people talked to lots of people at the dinner party” turn and talk… this isn’t planning. What would PE need to say to include this/ (Plan and conduct)</a:t>
            </a:r>
          </a:p>
        </p:txBody>
      </p:sp>
      <p:sp>
        <p:nvSpPr>
          <p:cNvPr id="4" name="Slide Number Placeholder 3"/>
          <p:cNvSpPr>
            <a:spLocks noGrp="1"/>
          </p:cNvSpPr>
          <p:nvPr>
            <p:ph type="sldNum" sz="quarter" idx="10"/>
          </p:nvPr>
        </p:nvSpPr>
        <p:spPr/>
        <p:txBody>
          <a:bodyPr/>
          <a:lstStyle/>
          <a:p>
            <a:fld id="{5B8D3A76-8F7F-4BEA-9A98-52C7C0092101}" type="slidenum">
              <a:rPr lang="en-US" smtClean="0"/>
              <a:pPr/>
              <a:t>13</a:t>
            </a:fld>
            <a:endParaRPr lang="en-US"/>
          </a:p>
        </p:txBody>
      </p:sp>
    </p:spTree>
    <p:extLst>
      <p:ext uri="{BB962C8B-B14F-4D97-AF65-F5344CB8AC3E}">
        <p14:creationId xmlns:p14="http://schemas.microsoft.com/office/powerpoint/2010/main" val="2210416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strike="noStrike" baseline="0" dirty="0"/>
              <a:t>First bullet represents a 3-D aspect.</a:t>
            </a:r>
          </a:p>
          <a:p>
            <a:pPr defTabSz="881390">
              <a:defRPr/>
            </a:pPr>
            <a:r>
              <a:rPr lang="en-US" strike="noStrike" baseline="0" dirty="0"/>
              <a:t>This pattern will be for MS LS 2</a:t>
            </a:r>
          </a:p>
          <a:p>
            <a:pPr defTabSz="881390">
              <a:defRPr/>
            </a:pPr>
            <a:endParaRPr lang="en-US" strike="noStrike" baseline="0" dirty="0"/>
          </a:p>
          <a:p>
            <a:pPr defTabSz="881390">
              <a:defRPr/>
            </a:pPr>
            <a:r>
              <a:rPr lang="en-US" strike="noStrike" baseline="0" dirty="0"/>
              <a:t>Sentence stem is the practice</a:t>
            </a:r>
          </a:p>
        </p:txBody>
      </p:sp>
      <p:sp>
        <p:nvSpPr>
          <p:cNvPr id="4" name="Slide Number Placeholder 3"/>
          <p:cNvSpPr>
            <a:spLocks noGrp="1"/>
          </p:cNvSpPr>
          <p:nvPr>
            <p:ph type="sldNum" sz="quarter" idx="10"/>
          </p:nvPr>
        </p:nvSpPr>
        <p:spPr/>
        <p:txBody>
          <a:bodyPr/>
          <a:lstStyle/>
          <a:p>
            <a:fld id="{5B8D3A76-8F7F-4BEA-9A98-52C7C0092101}" type="slidenum">
              <a:rPr lang="en-US" smtClean="0"/>
              <a:pPr/>
              <a:t>14</a:t>
            </a:fld>
            <a:endParaRPr lang="en-US"/>
          </a:p>
        </p:txBody>
      </p:sp>
    </p:spTree>
    <p:extLst>
      <p:ext uri="{BB962C8B-B14F-4D97-AF65-F5344CB8AC3E}">
        <p14:creationId xmlns:p14="http://schemas.microsoft.com/office/powerpoint/2010/main" val="1514692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Shape 3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34" name="Shape 33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0" i="0" u="none" strike="noStrike" cap="none" baseline="0" dirty="0"/>
          </a:p>
          <a:p>
            <a:pPr marL="0" marR="0" lvl="0" indent="0" algn="l" rtl="0">
              <a:spcBef>
                <a:spcPts val="0"/>
              </a:spcBef>
              <a:buFont typeface="Arial"/>
              <a:buNone/>
            </a:pPr>
            <a:endParaRPr sz="1800" b="0" i="0" u="none" strike="noStrike" cap="none" baseline="0" dirty="0"/>
          </a:p>
        </p:txBody>
      </p:sp>
      <p:sp>
        <p:nvSpPr>
          <p:cNvPr id="335" name="Shape 335"/>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then talk about sequences</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544311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41" name="Shape 34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1" i="0" u="none" strike="noStrike" cap="none" baseline="0" dirty="0"/>
          </a:p>
          <a:p>
            <a:pPr marL="0" marR="0" lvl="0" indent="0" algn="l" rtl="0">
              <a:spcBef>
                <a:spcPts val="0"/>
              </a:spcBef>
              <a:buFont typeface="Arial"/>
              <a:buNone/>
            </a:pPr>
            <a:endParaRPr sz="1800" b="0" i="0" u="none" strike="noStrike" cap="none" baseline="0" dirty="0"/>
          </a:p>
          <a:p>
            <a:pPr marL="0" marR="0" lvl="0" indent="0" algn="l" rtl="0">
              <a:spcBef>
                <a:spcPts val="0"/>
              </a:spcBef>
              <a:buFont typeface="Arial"/>
              <a:buNone/>
            </a:pPr>
            <a:endParaRPr sz="1800" b="0" i="0" u="none" strike="noStrike" cap="none" baseline="0" dirty="0"/>
          </a:p>
        </p:txBody>
      </p:sp>
      <p:sp>
        <p:nvSpPr>
          <p:cNvPr id="342" name="Shape 34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41" name="Shape 34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1" i="0" u="none" strike="noStrike" cap="none" baseline="0" dirty="0"/>
          </a:p>
          <a:p>
            <a:pPr marL="0" marR="0" lvl="0" indent="0" algn="l" rtl="0">
              <a:spcBef>
                <a:spcPts val="0"/>
              </a:spcBef>
              <a:buFont typeface="Arial"/>
              <a:buNone/>
            </a:pPr>
            <a:endParaRPr sz="1800" b="0" i="0" u="none" strike="noStrike" cap="none" baseline="0" dirty="0"/>
          </a:p>
          <a:p>
            <a:pPr marL="0" marR="0" lvl="0" indent="0" algn="l" rtl="0">
              <a:spcBef>
                <a:spcPts val="0"/>
              </a:spcBef>
              <a:buFont typeface="Arial"/>
              <a:buNone/>
            </a:pPr>
            <a:endParaRPr sz="1800" b="0" i="0" u="none" strike="noStrike" cap="none" baseline="0" dirty="0"/>
          </a:p>
        </p:txBody>
      </p:sp>
      <p:sp>
        <p:nvSpPr>
          <p:cNvPr id="342" name="Shape 34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Shape 3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62" name="Shape 36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0" i="0" u="none" strike="noStrike" cap="none" baseline="0" dirty="0"/>
          </a:p>
        </p:txBody>
      </p:sp>
      <p:sp>
        <p:nvSpPr>
          <p:cNvPr id="363" name="Shape 36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Shape 3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62" name="Shape 36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0" i="0" u="none" strike="noStrike" cap="none" baseline="0" dirty="0"/>
          </a:p>
        </p:txBody>
      </p:sp>
      <p:sp>
        <p:nvSpPr>
          <p:cNvPr id="363" name="Shape 36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Shape 37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800" b="0" i="0" u="none" strike="noStrike" cap="none" baseline="0" dirty="0"/>
          </a:p>
        </p:txBody>
      </p:sp>
      <p:sp>
        <p:nvSpPr>
          <p:cNvPr id="378" name="Shape 3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Shape 3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91" name="Shape 39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SzPct val="25000"/>
              <a:buFont typeface="Arial"/>
              <a:buNone/>
            </a:pPr>
            <a:endParaRPr lang="en-US" sz="1800" b="0" i="0" u="none" strike="noStrike" cap="none" baseline="0" dirty="0"/>
          </a:p>
        </p:txBody>
      </p:sp>
      <p:sp>
        <p:nvSpPr>
          <p:cNvPr id="392" name="Shape 39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29" name="Shape 22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endParaRPr lang="en-US" sz="1800" b="0" i="0" u="none" strike="noStrike" cap="none" baseline="0" dirty="0"/>
          </a:p>
        </p:txBody>
      </p:sp>
      <p:sp>
        <p:nvSpPr>
          <p:cNvPr id="230" name="Shape 23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Shape 3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99" name="Shape 3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Shape 4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05" name="Shape 40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0" i="0" u="none" strike="noStrike" cap="none" baseline="0" dirty="0"/>
          </a:p>
          <a:p>
            <a:pPr marL="0" marR="0" lvl="0" indent="0" algn="l" rtl="0">
              <a:spcBef>
                <a:spcPts val="0"/>
              </a:spcBef>
              <a:buFont typeface="Arial"/>
              <a:buNone/>
            </a:pPr>
            <a:endParaRPr sz="1800" b="0" i="0" u="none" strike="noStrike" cap="none" baseline="0" dirty="0"/>
          </a:p>
          <a:p>
            <a:pPr marL="0" marR="0" lvl="0" indent="0" algn="l" rtl="0">
              <a:spcBef>
                <a:spcPts val="0"/>
              </a:spcBef>
              <a:buFont typeface="Arial"/>
              <a:buNone/>
            </a:pPr>
            <a:endParaRPr sz="1800" b="0" i="0" u="none" strike="noStrike" cap="none" baseline="0" dirty="0"/>
          </a:p>
        </p:txBody>
      </p:sp>
      <p:sp>
        <p:nvSpPr>
          <p:cNvPr id="406" name="Shape 40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Comes from Kathy d and k12 alliance – access prior knowledge and provide a framework to organize their thinking.</a:t>
            </a:r>
          </a:p>
          <a:p>
            <a:endParaRPr lang="en-US" dirty="0"/>
          </a:p>
          <a:p>
            <a:r>
              <a:rPr lang="en-US" dirty="0"/>
              <a:t>Important to point out Sets up this work and work on Tool 5 – we want to think about h q assessment even while planning instruction</a:t>
            </a:r>
          </a:p>
        </p:txBody>
      </p:sp>
      <p:sp>
        <p:nvSpPr>
          <p:cNvPr id="4" name="Slide Number Placeholder 3"/>
          <p:cNvSpPr>
            <a:spLocks noGrp="1"/>
          </p:cNvSpPr>
          <p:nvPr>
            <p:ph type="sldNum" sz="quarter" idx="10"/>
          </p:nvPr>
        </p:nvSpPr>
        <p:spPr/>
        <p:txBody>
          <a:bodyPr/>
          <a:lstStyle/>
          <a:p>
            <a:fld id="{A0559229-BAA4-164E-BFC7-EA90758A42B1}" type="slidenum">
              <a:rPr lang="en-US" smtClean="0">
                <a:solidFill>
                  <a:prstClr val="black"/>
                </a:solidFill>
                <a:latin typeface="Calibri"/>
              </a:rPr>
              <a:pPr/>
              <a:t>5</a:t>
            </a:fld>
            <a:endParaRPr lang="en-US">
              <a:solidFill>
                <a:prstClr val="black"/>
              </a:solidFill>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q tools, need to use them effectively for h q learning goals</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857889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we will attend to these aspects</a:t>
            </a:r>
          </a:p>
          <a:p>
            <a:endParaRPr lang="en-US" dirty="0"/>
          </a:p>
          <a:p>
            <a:r>
              <a:rPr lang="en-US" dirty="0"/>
              <a:t>The tools don’t address quality use</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424860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18" name="Shape 31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r>
              <a:rPr lang="en-US" sz="1800" b="0" i="0" u="none" strike="noStrike" cap="none" baseline="0" dirty="0"/>
              <a:t>Ask for thoughts on differences then show slides</a:t>
            </a:r>
            <a:endParaRPr sz="1800" b="0" i="0" u="none" strike="noStrike" cap="none" baseline="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Shape 3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26" name="Shape 32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0" i="0" u="none" strike="noStrike" cap="none" baseline="0" dirty="0"/>
          </a:p>
        </p:txBody>
      </p:sp>
      <p:sp>
        <p:nvSpPr>
          <p:cNvPr id="327" name="Shape 32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use – this is Achieve</a:t>
            </a:r>
          </a:p>
          <a:p>
            <a:r>
              <a:rPr lang="en-US" dirty="0"/>
              <a:t>Include in Leadership Institute because of Tool 2 lite</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4131909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10" name="Shape 31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SzPct val="25000"/>
              <a:buFont typeface="Arial"/>
              <a:buNone/>
            </a:pPr>
            <a:endParaRPr lang="en-US" sz="1800" b="0" i="0" u="none" strike="noStrike" cap="none" baseline="0" dirty="0"/>
          </a:p>
        </p:txBody>
      </p:sp>
      <p:sp>
        <p:nvSpPr>
          <p:cNvPr id="311" name="Shape 31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3" Type="http://schemas.openxmlformats.org/officeDocument/2006/relationships/hyperlink" Target="file:///C:\Program%20Files%20(x86)\Timecop\PTTimeCop.exe" TargetMode="External"/><Relationship Id="rId2" Type="http://schemas.openxmlformats.org/officeDocument/2006/relationships/image" Target="../media/image3.jpeg"/><Relationship Id="rId1" Type="http://schemas.openxmlformats.org/officeDocument/2006/relationships/slideMaster" Target="../slideMasters/slideMaster4.xml"/><Relationship Id="rId4" Type="http://schemas.openxmlformats.org/officeDocument/2006/relationships/image" Target="../media/image4.wmf"/></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hyperlink" Target="file:///C:\Program%20Files%20(x86)\Timecop\PTTimeCop.exe" TargetMode="External"/><Relationship Id="rId2" Type="http://schemas.openxmlformats.org/officeDocument/2006/relationships/image" Target="../media/image3.jpeg"/><Relationship Id="rId1" Type="http://schemas.openxmlformats.org/officeDocument/2006/relationships/slideMaster" Target="../slideMasters/slideMaster6.xml"/><Relationship Id="rId4" Type="http://schemas.openxmlformats.org/officeDocument/2006/relationships/image" Target="../media/image4.wmf"/></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3" Type="http://schemas.openxmlformats.org/officeDocument/2006/relationships/hyperlink" Target="file:///C:\Program%20Files%20(x86)\Timecop\PTTimeCop.exe" TargetMode="External"/><Relationship Id="rId2" Type="http://schemas.openxmlformats.org/officeDocument/2006/relationships/image" Target="../media/image3.jpeg"/><Relationship Id="rId1" Type="http://schemas.openxmlformats.org/officeDocument/2006/relationships/slideMaster" Target="../slideMasters/slideMaster7.xml"/><Relationship Id="rId4" Type="http://schemas.openxmlformats.org/officeDocument/2006/relationships/image" Target="../media/image4.wmf"/></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Shape 33"/>
        <p:cNvGrpSpPr/>
        <p:nvPr/>
      </p:nvGrpSpPr>
      <p:grpSpPr>
        <a:xfrm>
          <a:off x="0" y="0"/>
          <a:ext cx="0" cy="0"/>
          <a:chOff x="0" y="0"/>
          <a:chExt cx="0" cy="0"/>
        </a:xfrm>
      </p:grpSpPr>
      <p:sp>
        <p:nvSpPr>
          <p:cNvPr id="34" name="Shape 34"/>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dk1"/>
              </a:buClr>
              <a:buFont typeface="Arial"/>
              <a:buNone/>
              <a:defRPr/>
            </a:lvl1pPr>
            <a:lvl2pPr marL="0" marR="0" indent="0" algn="l" rtl="0">
              <a:lnSpc>
                <a:spcPct val="100000"/>
              </a:lnSpc>
              <a:spcBef>
                <a:spcPts val="0"/>
              </a:spcBef>
              <a:spcAft>
                <a:spcPts val="0"/>
              </a:spcAft>
              <a:buClr>
                <a:srgbClr val="000000"/>
              </a:buClr>
              <a:buFont typeface="Arial"/>
              <a:buNone/>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35" name="Shape 35"/>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lnSpc>
                <a:spcPct val="100000"/>
              </a:lnSpc>
              <a:spcBef>
                <a:spcPts val="640"/>
              </a:spcBef>
              <a:spcAft>
                <a:spcPts val="0"/>
              </a:spcAft>
              <a:buClr>
                <a:srgbClr val="888888"/>
              </a:buClr>
              <a:buFont typeface="Arial"/>
              <a:buNone/>
              <a:defRPr/>
            </a:lvl1pPr>
            <a:lvl2pPr marL="457200" marR="0" indent="0" algn="ctr" rtl="0">
              <a:lnSpc>
                <a:spcPct val="100000"/>
              </a:lnSpc>
              <a:spcBef>
                <a:spcPts val="560"/>
              </a:spcBef>
              <a:spcAft>
                <a:spcPts val="0"/>
              </a:spcAft>
              <a:buClr>
                <a:srgbClr val="888888"/>
              </a:buClr>
              <a:buFont typeface="Arial"/>
              <a:buNone/>
              <a:defRPr/>
            </a:lvl2pPr>
            <a:lvl3pPr marL="914400" marR="0" indent="0" algn="ctr" rtl="0">
              <a:lnSpc>
                <a:spcPct val="100000"/>
              </a:lnSpc>
              <a:spcBef>
                <a:spcPts val="480"/>
              </a:spcBef>
              <a:spcAft>
                <a:spcPts val="0"/>
              </a:spcAft>
              <a:buClr>
                <a:srgbClr val="888888"/>
              </a:buClr>
              <a:buFont typeface="Arial"/>
              <a:buNone/>
              <a:defRPr/>
            </a:lvl3pPr>
            <a:lvl4pPr marL="1371600" marR="0" indent="0" algn="ctr" rtl="0">
              <a:lnSpc>
                <a:spcPct val="100000"/>
              </a:lnSpc>
              <a:spcBef>
                <a:spcPts val="400"/>
              </a:spcBef>
              <a:spcAft>
                <a:spcPts val="0"/>
              </a:spcAft>
              <a:buClr>
                <a:srgbClr val="888888"/>
              </a:buClr>
              <a:buFont typeface="Arial"/>
              <a:buNone/>
              <a:defRPr/>
            </a:lvl4pPr>
            <a:lvl5pPr marL="1828800" marR="0" indent="0" algn="ctr" rtl="0">
              <a:lnSpc>
                <a:spcPct val="100000"/>
              </a:lnSpc>
              <a:spcBef>
                <a:spcPts val="400"/>
              </a:spcBef>
              <a:spcAft>
                <a:spcPts val="0"/>
              </a:spcAft>
              <a:buClr>
                <a:srgbClr val="888888"/>
              </a:buClr>
              <a:buFont typeface="Arial"/>
              <a:buNone/>
              <a:defRPr/>
            </a:lvl5pPr>
            <a:lvl6pPr marL="2286000" marR="0" indent="0" algn="ctr" rtl="0">
              <a:lnSpc>
                <a:spcPct val="100000"/>
              </a:lnSpc>
              <a:spcBef>
                <a:spcPts val="400"/>
              </a:spcBef>
              <a:spcAft>
                <a:spcPts val="0"/>
              </a:spcAft>
              <a:buClr>
                <a:srgbClr val="888888"/>
              </a:buClr>
              <a:buFont typeface="Arial"/>
              <a:buNone/>
              <a:defRPr/>
            </a:lvl6pPr>
            <a:lvl7pPr marL="2743200" marR="0" indent="0" algn="ctr" rtl="0">
              <a:lnSpc>
                <a:spcPct val="100000"/>
              </a:lnSpc>
              <a:spcBef>
                <a:spcPts val="400"/>
              </a:spcBef>
              <a:spcAft>
                <a:spcPts val="0"/>
              </a:spcAft>
              <a:buClr>
                <a:srgbClr val="888888"/>
              </a:buClr>
              <a:buFont typeface="Arial"/>
              <a:buNone/>
              <a:defRPr/>
            </a:lvl7pPr>
            <a:lvl8pPr marL="3200400" marR="0" indent="0" algn="ctr" rtl="0">
              <a:lnSpc>
                <a:spcPct val="100000"/>
              </a:lnSpc>
              <a:spcBef>
                <a:spcPts val="400"/>
              </a:spcBef>
              <a:spcAft>
                <a:spcPts val="0"/>
              </a:spcAft>
              <a:buClr>
                <a:srgbClr val="888888"/>
              </a:buClr>
              <a:buFont typeface="Arial"/>
              <a:buNone/>
              <a:defRPr/>
            </a:lvl8pPr>
            <a:lvl9pPr marL="3657600" marR="0" indent="0" algn="ctr" rtl="0">
              <a:lnSpc>
                <a:spcPct val="100000"/>
              </a:lnSpc>
              <a:spcBef>
                <a:spcPts val="400"/>
              </a:spcBef>
              <a:spcAft>
                <a:spcPts val="0"/>
              </a:spcAft>
              <a:buClr>
                <a:srgbClr val="888888"/>
              </a:buClr>
              <a:buFont typeface="Arial"/>
              <a:buNone/>
              <a:defRPr/>
            </a:lvl9pPr>
          </a:lstStyle>
          <a:p>
            <a:endParaRPr/>
          </a:p>
        </p:txBody>
      </p:sp>
      <p:sp>
        <p:nvSpPr>
          <p:cNvPr id="36" name="Shape 3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38" name="Shape 3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cSld name="Section Header">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7" name="Shape 127"/>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Arial"/>
              <a:buNone/>
              <a:defRPr/>
            </a:lvl1pPr>
            <a:lvl2pPr marL="457200" indent="0" rtl="0">
              <a:spcBef>
                <a:spcPts val="0"/>
              </a:spcBef>
              <a:buClr>
                <a:srgbClr val="888888"/>
              </a:buClr>
              <a:buFont typeface="Arial"/>
              <a:buNone/>
              <a:defRPr/>
            </a:lvl2pPr>
            <a:lvl3pPr marL="914400" indent="0" rtl="0">
              <a:spcBef>
                <a:spcPts val="0"/>
              </a:spcBef>
              <a:buClr>
                <a:srgbClr val="888888"/>
              </a:buClr>
              <a:buFont typeface="Arial"/>
              <a:buNone/>
              <a:defRPr/>
            </a:lvl3pPr>
            <a:lvl4pPr marL="1371600" indent="0" rtl="0">
              <a:spcBef>
                <a:spcPts val="0"/>
              </a:spcBef>
              <a:buClr>
                <a:srgbClr val="888888"/>
              </a:buClr>
              <a:buFont typeface="Arial"/>
              <a:buNone/>
              <a:defRPr/>
            </a:lvl4pPr>
            <a:lvl5pPr marL="1828800" indent="0" rtl="0">
              <a:spcBef>
                <a:spcPts val="0"/>
              </a:spcBef>
              <a:buClr>
                <a:srgbClr val="888888"/>
              </a:buClr>
              <a:buFont typeface="Arial"/>
              <a:buNone/>
              <a:defRPr/>
            </a:lvl5pPr>
            <a:lvl6pPr marL="2286000" indent="0" rtl="0">
              <a:spcBef>
                <a:spcPts val="0"/>
              </a:spcBef>
              <a:buClr>
                <a:srgbClr val="888888"/>
              </a:buClr>
              <a:buFont typeface="Arial"/>
              <a:buNone/>
              <a:defRPr/>
            </a:lvl6pPr>
            <a:lvl7pPr marL="2743200" indent="0" rtl="0">
              <a:spcBef>
                <a:spcPts val="0"/>
              </a:spcBef>
              <a:buClr>
                <a:srgbClr val="888888"/>
              </a:buClr>
              <a:buFont typeface="Arial"/>
              <a:buNone/>
              <a:defRPr/>
            </a:lvl7pPr>
            <a:lvl8pPr marL="3200400" indent="0" rtl="0">
              <a:spcBef>
                <a:spcPts val="0"/>
              </a:spcBef>
              <a:buClr>
                <a:srgbClr val="888888"/>
              </a:buClr>
              <a:buFont typeface="Arial"/>
              <a:buNone/>
              <a:defRPr/>
            </a:lvl8pPr>
            <a:lvl9pPr marL="3657600" indent="0" rtl="0">
              <a:spcBef>
                <a:spcPts val="0"/>
              </a:spcBef>
              <a:buClr>
                <a:srgbClr val="888888"/>
              </a:buClr>
              <a:buFont typeface="Arial"/>
              <a:buNone/>
              <a:defRPr/>
            </a:lvl9pPr>
          </a:lstStyle>
          <a:p>
            <a:endParaRPr/>
          </a:p>
        </p:txBody>
      </p:sp>
      <p:sp>
        <p:nvSpPr>
          <p:cNvPr id="128" name="Shape 128"/>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29" name="Shape 12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30" name="Shape 130"/>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pic>
        <p:nvPicPr>
          <p:cNvPr id="131" name="Shape 131"/>
          <p:cNvPicPr preferRelativeResize="0"/>
          <p:nvPr/>
        </p:nvPicPr>
        <p:blipFill rotWithShape="1">
          <a:blip r:embed="rId2"/>
          <a:srcRect/>
          <a:stretch/>
        </p:blipFill>
        <p:spPr>
          <a:xfrm>
            <a:off x="76200" y="76200"/>
            <a:ext cx="403225" cy="37247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woObj">
  <p:cSld name="Two Content">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4" name="Shape 134"/>
          <p:cNvSpPr txBox="1">
            <a:spLocks noGrp="1"/>
          </p:cNvSpPr>
          <p:nvPr>
            <p:ph type="body" idx="1"/>
          </p:nvPr>
        </p:nvSpPr>
        <p:spPr>
          <a:xfrm>
            <a:off x="457200" y="1600200"/>
            <a:ext cx="4038598"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5" name="Shape 135"/>
          <p:cNvSpPr txBox="1">
            <a:spLocks noGrp="1"/>
          </p:cNvSpPr>
          <p:nvPr>
            <p:ph type="body" idx="2"/>
          </p:nvPr>
        </p:nvSpPr>
        <p:spPr>
          <a:xfrm>
            <a:off x="4648200" y="1600200"/>
            <a:ext cx="4038598"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6" name="Shape 13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37" name="Shape 1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38" name="Shape 13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pic>
        <p:nvPicPr>
          <p:cNvPr id="139" name="Shape 139"/>
          <p:cNvPicPr preferRelativeResize="0"/>
          <p:nvPr/>
        </p:nvPicPr>
        <p:blipFill rotWithShape="1">
          <a:blip r:embed="rId2"/>
          <a:srcRect/>
          <a:stretch/>
        </p:blipFill>
        <p:spPr>
          <a:xfrm>
            <a:off x="76200" y="76200"/>
            <a:ext cx="403225" cy="37247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2" name="Shape 15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53" name="Shape 15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54" name="Shape 154"/>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pic>
        <p:nvPicPr>
          <p:cNvPr id="155" name="Shape 155"/>
          <p:cNvPicPr preferRelativeResize="0"/>
          <p:nvPr/>
        </p:nvPicPr>
        <p:blipFill rotWithShape="1">
          <a:blip r:embed="rId2"/>
          <a:srcRect/>
          <a:stretch/>
        </p:blipFill>
        <p:spPr>
          <a:xfrm>
            <a:off x="76200" y="76200"/>
            <a:ext cx="403225" cy="37247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Shape 156"/>
        <p:cNvGrpSpPr/>
        <p:nvPr/>
      </p:nvGrpSpPr>
      <p:grpSpPr>
        <a:xfrm>
          <a:off x="0" y="0"/>
          <a:ext cx="0" cy="0"/>
          <a:chOff x="0" y="0"/>
          <a:chExt cx="0" cy="0"/>
        </a:xfrm>
      </p:grpSpPr>
      <p:sp>
        <p:nvSpPr>
          <p:cNvPr id="157" name="Shape 157"/>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58" name="Shape 1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59" name="Shape 159"/>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pic>
        <p:nvPicPr>
          <p:cNvPr id="160" name="Shape 160"/>
          <p:cNvPicPr preferRelativeResize="0"/>
          <p:nvPr/>
        </p:nvPicPr>
        <p:blipFill rotWithShape="1">
          <a:blip r:embed="rId2"/>
          <a:srcRect/>
          <a:stretch/>
        </p:blipFill>
        <p:spPr>
          <a:xfrm>
            <a:off x="76200" y="76200"/>
            <a:ext cx="403225" cy="37247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3" name="Shape 163"/>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4" name="Shape 16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65" name="Shape 165"/>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66" name="Shape 16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67" name="Shape 167"/>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picTx">
  <p:cSld name="Picture with Caption">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70" name="Shape 170"/>
          <p:cNvSpPr>
            <a:spLocks noGrp="1"/>
          </p:cNvSpPr>
          <p:nvPr>
            <p:ph type="pic" idx="2"/>
          </p:nvPr>
        </p:nvSpPr>
        <p:spPr>
          <a:xfrm>
            <a:off x="1792288" y="612775"/>
            <a:ext cx="5486399" cy="4114800"/>
          </a:xfrm>
          <a:prstGeom prst="rect">
            <a:avLst/>
          </a:prstGeom>
          <a:noFill/>
          <a:ln>
            <a:noFill/>
          </a:ln>
        </p:spPr>
      </p:sp>
      <p:sp>
        <p:nvSpPr>
          <p:cNvPr id="171" name="Shape 171"/>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72" name="Shape 17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73" name="Shape 17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74" name="Shape 174"/>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cSld name="Title and Vertical Text">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77" name="Shape 177"/>
          <p:cNvSpPr txBox="1">
            <a:spLocks noGrp="1"/>
          </p:cNvSpPr>
          <p:nvPr>
            <p:ph type="body" idx="1"/>
          </p:nvPr>
        </p:nvSpPr>
        <p:spPr>
          <a:xfrm rot="5400000">
            <a:off x="2309017" y="-251618"/>
            <a:ext cx="4525963" cy="8229600"/>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178" name="Shape 178"/>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79" name="Shape 17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80" name="Shape 180"/>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cSld name="Vertical Title and Text">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rot="5400000">
            <a:off x="4732336"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3" name="Shape 183"/>
          <p:cNvSpPr txBox="1">
            <a:spLocks noGrp="1"/>
          </p:cNvSpPr>
          <p:nvPr>
            <p:ph type="body" idx="1"/>
          </p:nvPr>
        </p:nvSpPr>
        <p:spPr>
          <a:xfrm rot="5400000">
            <a:off x="541336" y="190500"/>
            <a:ext cx="5851525" cy="6019798"/>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184" name="Shape 184"/>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85" name="Shape 18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86" name="Shape 186"/>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Custom Layout">
    <p:spTree>
      <p:nvGrpSpPr>
        <p:cNvPr id="1" name="Shape 187"/>
        <p:cNvGrpSpPr/>
        <p:nvPr/>
      </p:nvGrpSpPr>
      <p:grpSpPr>
        <a:xfrm>
          <a:off x="0" y="0"/>
          <a:ext cx="0" cy="0"/>
          <a:chOff x="0" y="0"/>
          <a:chExt cx="0" cy="0"/>
        </a:xfrm>
      </p:grpSpPr>
      <p:sp>
        <p:nvSpPr>
          <p:cNvPr id="188" name="Shape 188"/>
          <p:cNvSpPr txBox="1">
            <a:spLocks noGrp="1"/>
          </p:cNvSpPr>
          <p:nvPr>
            <p:ph type="body" idx="1"/>
          </p:nvPr>
        </p:nvSpPr>
        <p:spPr>
          <a:xfrm>
            <a:off x="914400" y="609600"/>
            <a:ext cx="7391399" cy="990598"/>
          </a:xfrm>
          <a:prstGeom prst="rect">
            <a:avLst/>
          </a:prstGeom>
          <a:noFill/>
          <a:ln>
            <a:noFill/>
          </a:ln>
        </p:spPr>
        <p:txBody>
          <a:bodyPr lIns="91425" tIns="91425" rIns="91425" bIns="91425" anchor="t" anchorCtr="0"/>
          <a:lstStyle>
            <a:lvl1pPr marL="0" indent="0" rtl="0">
              <a:lnSpc>
                <a:spcPct val="88636"/>
              </a:lnSpc>
              <a:spcBef>
                <a:spcPts val="0"/>
              </a:spcBef>
              <a:buClr>
                <a:schemeClr val="lt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9" name="Shape 189"/>
          <p:cNvSpPr txBox="1">
            <a:spLocks noGrp="1"/>
          </p:cNvSpPr>
          <p:nvPr>
            <p:ph type="body" idx="2"/>
          </p:nvPr>
        </p:nvSpPr>
        <p:spPr>
          <a:xfrm>
            <a:off x="914400" y="1752600"/>
            <a:ext cx="7086600" cy="762000"/>
          </a:xfrm>
          <a:prstGeom prst="rect">
            <a:avLst/>
          </a:prstGeom>
          <a:noFill/>
          <a:ln>
            <a:noFill/>
          </a:ln>
        </p:spPr>
        <p:txBody>
          <a:bodyPr lIns="91425" tIns="91425" rIns="91425" bIns="91425" anchor="t" anchorCtr="0"/>
          <a:lstStyle>
            <a:lvl1pPr marL="0" indent="0" rtl="0">
              <a:lnSpc>
                <a:spcPct val="120000"/>
              </a:lnSpc>
              <a:spcBef>
                <a:spcPts val="0"/>
              </a:spcBef>
              <a:buClr>
                <a:schemeClr val="lt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0" name="Shape 190"/>
          <p:cNvSpPr txBox="1">
            <a:spLocks noGrp="1"/>
          </p:cNvSpPr>
          <p:nvPr>
            <p:ph type="body" idx="3"/>
          </p:nvPr>
        </p:nvSpPr>
        <p:spPr>
          <a:xfrm>
            <a:off x="914400" y="2438400"/>
            <a:ext cx="7010400" cy="2362200"/>
          </a:xfrm>
          <a:prstGeom prst="rect">
            <a:avLst/>
          </a:prstGeom>
          <a:noFill/>
          <a:ln>
            <a:noFill/>
          </a:ln>
        </p:spPr>
        <p:txBody>
          <a:bodyPr lIns="91425" tIns="91425" rIns="91425" bIns="91425" anchor="t" anchorCtr="0"/>
          <a:lstStyle>
            <a:lvl1pPr marL="0" indent="0" rtl="0">
              <a:spcBef>
                <a:spcPts val="0"/>
              </a:spcBef>
              <a:buClr>
                <a:schemeClr val="lt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42" name="Shape 4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43" name="Shape 4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44" name="Shape 44"/>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extLst>
      <p:ext uri="{BB962C8B-B14F-4D97-AF65-F5344CB8AC3E}">
        <p14:creationId xmlns:p14="http://schemas.microsoft.com/office/powerpoint/2010/main" val="3466364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42" name="Shape 4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43" name="Shape 4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44" name="Shape 44"/>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520267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28451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3312800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0596848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7070343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5057233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3736489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990698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6893929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304709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cSld name="Section Header">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7" name="Shape 47"/>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Arial"/>
              <a:buNone/>
              <a:defRPr/>
            </a:lvl1pPr>
            <a:lvl2pPr marL="457200" indent="0" rtl="0">
              <a:spcBef>
                <a:spcPts val="0"/>
              </a:spcBef>
              <a:buClr>
                <a:srgbClr val="888888"/>
              </a:buClr>
              <a:buFont typeface="Arial"/>
              <a:buNone/>
              <a:defRPr/>
            </a:lvl2pPr>
            <a:lvl3pPr marL="914400" indent="0" rtl="0">
              <a:spcBef>
                <a:spcPts val="0"/>
              </a:spcBef>
              <a:buClr>
                <a:srgbClr val="888888"/>
              </a:buClr>
              <a:buFont typeface="Arial"/>
              <a:buNone/>
              <a:defRPr/>
            </a:lvl3pPr>
            <a:lvl4pPr marL="1371600" indent="0" rtl="0">
              <a:spcBef>
                <a:spcPts val="0"/>
              </a:spcBef>
              <a:buClr>
                <a:srgbClr val="888888"/>
              </a:buClr>
              <a:buFont typeface="Arial"/>
              <a:buNone/>
              <a:defRPr/>
            </a:lvl4pPr>
            <a:lvl5pPr marL="1828800" indent="0" rtl="0">
              <a:spcBef>
                <a:spcPts val="0"/>
              </a:spcBef>
              <a:buClr>
                <a:srgbClr val="888888"/>
              </a:buClr>
              <a:buFont typeface="Arial"/>
              <a:buNone/>
              <a:defRPr/>
            </a:lvl5pPr>
            <a:lvl6pPr marL="2286000" indent="0" rtl="0">
              <a:spcBef>
                <a:spcPts val="0"/>
              </a:spcBef>
              <a:buClr>
                <a:srgbClr val="888888"/>
              </a:buClr>
              <a:buFont typeface="Arial"/>
              <a:buNone/>
              <a:defRPr/>
            </a:lvl6pPr>
            <a:lvl7pPr marL="2743200" indent="0" rtl="0">
              <a:spcBef>
                <a:spcPts val="0"/>
              </a:spcBef>
              <a:buClr>
                <a:srgbClr val="888888"/>
              </a:buClr>
              <a:buFont typeface="Arial"/>
              <a:buNone/>
              <a:defRPr/>
            </a:lvl7pPr>
            <a:lvl8pPr marL="3200400" indent="0" rtl="0">
              <a:spcBef>
                <a:spcPts val="0"/>
              </a:spcBef>
              <a:buClr>
                <a:srgbClr val="888888"/>
              </a:buClr>
              <a:buFont typeface="Arial"/>
              <a:buNone/>
              <a:defRPr/>
            </a:lvl8pPr>
            <a:lvl9pPr marL="3657600" indent="0" rtl="0">
              <a:spcBef>
                <a:spcPts val="0"/>
              </a:spcBef>
              <a:buClr>
                <a:srgbClr val="888888"/>
              </a:buClr>
              <a:buFont typeface="Arial"/>
              <a:buNone/>
              <a:defRPr/>
            </a:lvl9pPr>
          </a:lstStyle>
          <a:p>
            <a:endParaRPr/>
          </a:p>
        </p:txBody>
      </p:sp>
      <p:sp>
        <p:nvSpPr>
          <p:cNvPr id="48" name="Shape 48"/>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50" name="Shape 50"/>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4177747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6" name="Text Placeholder 9"/>
          <p:cNvSpPr>
            <a:spLocks noGrp="1"/>
          </p:cNvSpPr>
          <p:nvPr>
            <p:ph type="body" sz="quarter" idx="10" hasCustomPrompt="1"/>
          </p:nvPr>
        </p:nvSpPr>
        <p:spPr>
          <a:xfrm>
            <a:off x="914400" y="609600"/>
            <a:ext cx="7391400" cy="990600"/>
          </a:xfrm>
        </p:spPr>
        <p:txBody>
          <a:bodyPr>
            <a:noAutofit/>
          </a:bodyPr>
          <a:lstStyle>
            <a:lvl1pPr marL="0" indent="0">
              <a:lnSpc>
                <a:spcPts val="3900"/>
              </a:lnSpc>
              <a:spcBef>
                <a:spcPts val="0"/>
              </a:spcBef>
              <a:buNone/>
              <a:defRPr sz="4400" b="1" baseline="0">
                <a:solidFill>
                  <a:schemeClr val="bg1"/>
                </a:solidFill>
                <a:latin typeface="Myriad Pro" pitchFamily="34" charset="0"/>
              </a:defRPr>
            </a:lvl1pPr>
          </a:lstStyle>
          <a:p>
            <a:pPr lvl="0"/>
            <a:r>
              <a:rPr lang="en-US" dirty="0"/>
              <a:t>INSERT MULI-</a:t>
            </a:r>
          </a:p>
          <a:p>
            <a:pPr lvl="0"/>
            <a:r>
              <a:rPr lang="en-US" dirty="0"/>
              <a:t>LINE TITLE HERE</a:t>
            </a:r>
          </a:p>
        </p:txBody>
      </p:sp>
      <p:sp>
        <p:nvSpPr>
          <p:cNvPr id="7" name="Content Placeholder 11"/>
          <p:cNvSpPr>
            <a:spLocks noGrp="1"/>
          </p:cNvSpPr>
          <p:nvPr>
            <p:ph sz="quarter" idx="11" hasCustomPrompt="1"/>
          </p:nvPr>
        </p:nvSpPr>
        <p:spPr>
          <a:xfrm>
            <a:off x="914400" y="1752600"/>
            <a:ext cx="7086600" cy="762000"/>
          </a:xfrm>
        </p:spPr>
        <p:txBody>
          <a:bodyPr>
            <a:noAutofit/>
          </a:bodyPr>
          <a:lstStyle>
            <a:lvl1pPr marL="0" indent="0">
              <a:lnSpc>
                <a:spcPts val="2400"/>
              </a:lnSpc>
              <a:spcBef>
                <a:spcPts val="0"/>
              </a:spcBef>
              <a:buNone/>
              <a:defRPr sz="2000" b="1">
                <a:solidFill>
                  <a:schemeClr val="bg1"/>
                </a:solidFill>
              </a:defRPr>
            </a:lvl1pPr>
          </a:lstStyle>
          <a:p>
            <a:pPr lvl="0"/>
            <a:r>
              <a:rPr lang="en-US" dirty="0"/>
              <a:t>INSERT MULTI-</a:t>
            </a:r>
          </a:p>
          <a:p>
            <a:pPr lvl="0"/>
            <a:r>
              <a:rPr lang="en-US" dirty="0"/>
              <a:t>LINE SUBTITLE HERE</a:t>
            </a:r>
          </a:p>
        </p:txBody>
      </p:sp>
      <p:sp>
        <p:nvSpPr>
          <p:cNvPr id="8" name="Text Placeholder 13"/>
          <p:cNvSpPr>
            <a:spLocks noGrp="1"/>
          </p:cNvSpPr>
          <p:nvPr>
            <p:ph type="body" sz="quarter" idx="12" hasCustomPrompt="1"/>
          </p:nvPr>
        </p:nvSpPr>
        <p:spPr>
          <a:xfrm>
            <a:off x="914400" y="2438400"/>
            <a:ext cx="7010400" cy="2362200"/>
          </a:xfrm>
        </p:spPr>
        <p:txBody>
          <a:bodyPr>
            <a:normAutofit/>
          </a:bodyPr>
          <a:lstStyle>
            <a:lvl1pPr marL="0" indent="0">
              <a:buNone/>
              <a:defRPr sz="1800" baseline="0">
                <a:solidFill>
                  <a:schemeClr val="bg1"/>
                </a:solidFill>
                <a:latin typeface="Myriad Pro" pitchFamily="34" charset="0"/>
              </a:defRPr>
            </a:lvl1pPr>
          </a:lstStyle>
          <a:p>
            <a:pPr lvl="0"/>
            <a:r>
              <a:rPr lang="en-US" dirty="0"/>
              <a:t>INSERT ADDITIONAL INFORMATION HERE</a:t>
            </a:r>
          </a:p>
        </p:txBody>
      </p:sp>
    </p:spTree>
    <p:extLst>
      <p:ext uri="{BB962C8B-B14F-4D97-AF65-F5344CB8AC3E}">
        <p14:creationId xmlns:p14="http://schemas.microsoft.com/office/powerpoint/2010/main" val="35222112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pic>
        <p:nvPicPr>
          <p:cNvPr id="8" name="Picture 3" descr="C:\Users\jbintz\AppData\Local\Microsoft\Windows\Temporary Internet Files\Content.IE5\9D6SH0VG\MC900442060[1].wmf">
            <a:hlinkClick r:id="rId3" action="ppaction://program"/>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2400" y="77560"/>
            <a:ext cx="327024" cy="302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16458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TxTwoObj">
  <p:cSld name="Comparison">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2" name="Shape 1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3" name="Shape 143"/>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4" name="Shape 144"/>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5" name="Shape 145"/>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6" name="Shape 14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7" name="Shape 1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8" name="Shape 14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pic>
        <p:nvPicPr>
          <p:cNvPr id="149" name="Shape 149"/>
          <p:cNvPicPr preferRelativeResize="0"/>
          <p:nvPr/>
        </p:nvPicPr>
        <p:blipFill rotWithShape="1">
          <a:blip r:embed="rId2"/>
          <a:srcRect/>
          <a:stretch/>
        </p:blipFill>
        <p:spPr>
          <a:xfrm>
            <a:off x="76200" y="76200"/>
            <a:ext cx="403225" cy="372470"/>
          </a:xfrm>
          <a:prstGeom prst="rect">
            <a:avLst/>
          </a:prstGeom>
          <a:noFill/>
          <a:ln>
            <a:noFill/>
          </a:ln>
        </p:spPr>
      </p:pic>
    </p:spTree>
    <p:extLst>
      <p:ext uri="{BB962C8B-B14F-4D97-AF65-F5344CB8AC3E}">
        <p14:creationId xmlns:p14="http://schemas.microsoft.com/office/powerpoint/2010/main" val="28343821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0934341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1599875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425535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17562241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3034015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6" name="Text Placeholder 9"/>
          <p:cNvSpPr>
            <a:spLocks noGrp="1"/>
          </p:cNvSpPr>
          <p:nvPr>
            <p:ph type="body" sz="quarter" idx="10" hasCustomPrompt="1"/>
          </p:nvPr>
        </p:nvSpPr>
        <p:spPr>
          <a:xfrm>
            <a:off x="914400" y="609600"/>
            <a:ext cx="7391400" cy="990600"/>
          </a:xfrm>
        </p:spPr>
        <p:txBody>
          <a:bodyPr>
            <a:noAutofit/>
          </a:bodyPr>
          <a:lstStyle>
            <a:lvl1pPr marL="0" indent="0">
              <a:lnSpc>
                <a:spcPts val="3900"/>
              </a:lnSpc>
              <a:spcBef>
                <a:spcPts val="0"/>
              </a:spcBef>
              <a:buNone/>
              <a:defRPr sz="4400" b="1" baseline="0">
                <a:solidFill>
                  <a:schemeClr val="bg1"/>
                </a:solidFill>
                <a:latin typeface="Myriad Pro" pitchFamily="34" charset="0"/>
              </a:defRPr>
            </a:lvl1pPr>
          </a:lstStyle>
          <a:p>
            <a:pPr lvl="0"/>
            <a:r>
              <a:rPr lang="en-US" dirty="0"/>
              <a:t>INSERT MULI-</a:t>
            </a:r>
          </a:p>
          <a:p>
            <a:pPr lvl="0"/>
            <a:r>
              <a:rPr lang="en-US" dirty="0"/>
              <a:t>LINE TITLE HERE</a:t>
            </a:r>
          </a:p>
        </p:txBody>
      </p:sp>
      <p:sp>
        <p:nvSpPr>
          <p:cNvPr id="7" name="Content Placeholder 11"/>
          <p:cNvSpPr>
            <a:spLocks noGrp="1"/>
          </p:cNvSpPr>
          <p:nvPr>
            <p:ph sz="quarter" idx="11" hasCustomPrompt="1"/>
          </p:nvPr>
        </p:nvSpPr>
        <p:spPr>
          <a:xfrm>
            <a:off x="914400" y="1752600"/>
            <a:ext cx="7086600" cy="762000"/>
          </a:xfrm>
        </p:spPr>
        <p:txBody>
          <a:bodyPr>
            <a:noAutofit/>
          </a:bodyPr>
          <a:lstStyle>
            <a:lvl1pPr marL="0" indent="0">
              <a:lnSpc>
                <a:spcPts val="2400"/>
              </a:lnSpc>
              <a:spcBef>
                <a:spcPts val="0"/>
              </a:spcBef>
              <a:buNone/>
              <a:defRPr sz="2000" b="1">
                <a:solidFill>
                  <a:schemeClr val="bg1"/>
                </a:solidFill>
              </a:defRPr>
            </a:lvl1pPr>
          </a:lstStyle>
          <a:p>
            <a:pPr lvl="0"/>
            <a:r>
              <a:rPr lang="en-US" dirty="0"/>
              <a:t>INSERT MULTI-</a:t>
            </a:r>
          </a:p>
          <a:p>
            <a:pPr lvl="0"/>
            <a:r>
              <a:rPr lang="en-US" dirty="0"/>
              <a:t>LINE SUBTITLE HERE</a:t>
            </a:r>
          </a:p>
        </p:txBody>
      </p:sp>
      <p:sp>
        <p:nvSpPr>
          <p:cNvPr id="8" name="Text Placeholder 13"/>
          <p:cNvSpPr>
            <a:spLocks noGrp="1"/>
          </p:cNvSpPr>
          <p:nvPr>
            <p:ph type="body" sz="quarter" idx="12" hasCustomPrompt="1"/>
          </p:nvPr>
        </p:nvSpPr>
        <p:spPr>
          <a:xfrm>
            <a:off x="914400" y="2438400"/>
            <a:ext cx="7010400" cy="2362200"/>
          </a:xfrm>
        </p:spPr>
        <p:txBody>
          <a:bodyPr>
            <a:normAutofit/>
          </a:bodyPr>
          <a:lstStyle>
            <a:lvl1pPr marL="0" indent="0">
              <a:buNone/>
              <a:defRPr sz="1800" baseline="0">
                <a:solidFill>
                  <a:schemeClr val="bg1"/>
                </a:solidFill>
                <a:latin typeface="Myriad Pro" pitchFamily="34" charset="0"/>
              </a:defRPr>
            </a:lvl1pPr>
          </a:lstStyle>
          <a:p>
            <a:pPr lvl="0"/>
            <a:r>
              <a:rPr lang="en-US" dirty="0"/>
              <a:t>INSERT ADDITIONAL INFORMATION HERE</a:t>
            </a:r>
          </a:p>
        </p:txBody>
      </p:sp>
    </p:spTree>
    <p:extLst>
      <p:ext uri="{BB962C8B-B14F-4D97-AF65-F5344CB8AC3E}">
        <p14:creationId xmlns:p14="http://schemas.microsoft.com/office/powerpoint/2010/main" val="352221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cSld name="Comparis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0" name="Shape 6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61" name="Shape 61"/>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63" name="Shape 63"/>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4" name="Shape 64"/>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66" name="Shape 66"/>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pic>
        <p:nvPicPr>
          <p:cNvPr id="8" name="Picture 3" descr="C:\Users\jbintz\AppData\Local\Microsoft\Windows\Temporary Internet Files\Content.IE5\9D6SH0VG\MC900442060[1].wmf">
            <a:hlinkClick r:id="rId3" action="ppaction://program"/>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2400" y="77560"/>
            <a:ext cx="327024" cy="302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16458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cSld name="Comparison">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2" name="Shape 1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3" name="Shape 143"/>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4" name="Shape 144"/>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5" name="Shape 145"/>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6" name="Shape 14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7" name="Shape 1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8" name="Shape 14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pic>
        <p:nvPicPr>
          <p:cNvPr id="149" name="Shape 149"/>
          <p:cNvPicPr preferRelativeResize="0"/>
          <p:nvPr/>
        </p:nvPicPr>
        <p:blipFill rotWithShape="1">
          <a:blip r:embed="rId2"/>
          <a:srcRect/>
          <a:stretch/>
        </p:blipFill>
        <p:spPr>
          <a:xfrm>
            <a:off x="76200" y="76200"/>
            <a:ext cx="403225" cy="372470"/>
          </a:xfrm>
          <a:prstGeom prst="rect">
            <a:avLst/>
          </a:prstGeom>
          <a:noFill/>
          <a:ln>
            <a:noFill/>
          </a:ln>
        </p:spPr>
      </p:pic>
    </p:spTree>
    <p:extLst>
      <p:ext uri="{BB962C8B-B14F-4D97-AF65-F5344CB8AC3E}">
        <p14:creationId xmlns:p14="http://schemas.microsoft.com/office/powerpoint/2010/main" val="28343821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ext Placeholder 9"/>
          <p:cNvSpPr>
            <a:spLocks noGrp="1"/>
          </p:cNvSpPr>
          <p:nvPr>
            <p:ph type="body" sz="quarter" idx="10" hasCustomPrompt="1"/>
          </p:nvPr>
        </p:nvSpPr>
        <p:spPr>
          <a:xfrm>
            <a:off x="914400" y="609600"/>
            <a:ext cx="7391400" cy="990600"/>
          </a:xfrm>
        </p:spPr>
        <p:txBody>
          <a:bodyPr>
            <a:noAutofit/>
          </a:bodyPr>
          <a:lstStyle>
            <a:lvl1pPr marL="0" indent="0">
              <a:lnSpc>
                <a:spcPts val="3900"/>
              </a:lnSpc>
              <a:spcBef>
                <a:spcPts val="0"/>
              </a:spcBef>
              <a:buNone/>
              <a:defRPr sz="4400" b="1" baseline="0">
                <a:solidFill>
                  <a:schemeClr val="bg1"/>
                </a:solidFill>
                <a:latin typeface="Myriad Pro" pitchFamily="34" charset="0"/>
              </a:defRPr>
            </a:lvl1pPr>
          </a:lstStyle>
          <a:p>
            <a:pPr lvl="0"/>
            <a:r>
              <a:rPr lang="en-US" dirty="0"/>
              <a:t>INSERT MULI-</a:t>
            </a:r>
          </a:p>
          <a:p>
            <a:pPr lvl="0"/>
            <a:r>
              <a:rPr lang="en-US" dirty="0"/>
              <a:t>LINE TITLE HERE</a:t>
            </a:r>
          </a:p>
        </p:txBody>
      </p:sp>
      <p:sp>
        <p:nvSpPr>
          <p:cNvPr id="7" name="Content Placeholder 11"/>
          <p:cNvSpPr>
            <a:spLocks noGrp="1"/>
          </p:cNvSpPr>
          <p:nvPr>
            <p:ph sz="quarter" idx="11" hasCustomPrompt="1"/>
          </p:nvPr>
        </p:nvSpPr>
        <p:spPr>
          <a:xfrm>
            <a:off x="914400" y="1752600"/>
            <a:ext cx="7086600" cy="762000"/>
          </a:xfrm>
        </p:spPr>
        <p:txBody>
          <a:bodyPr>
            <a:noAutofit/>
          </a:bodyPr>
          <a:lstStyle>
            <a:lvl1pPr marL="0" indent="0">
              <a:lnSpc>
                <a:spcPts val="2400"/>
              </a:lnSpc>
              <a:spcBef>
                <a:spcPts val="0"/>
              </a:spcBef>
              <a:buNone/>
              <a:defRPr sz="2000" b="1">
                <a:solidFill>
                  <a:schemeClr val="bg1"/>
                </a:solidFill>
              </a:defRPr>
            </a:lvl1pPr>
          </a:lstStyle>
          <a:p>
            <a:pPr lvl="0"/>
            <a:r>
              <a:rPr lang="en-US" dirty="0"/>
              <a:t>INSERT MULTI-</a:t>
            </a:r>
          </a:p>
          <a:p>
            <a:pPr lvl="0"/>
            <a:r>
              <a:rPr lang="en-US" dirty="0"/>
              <a:t>LINE SUBTITLE HERE</a:t>
            </a:r>
          </a:p>
        </p:txBody>
      </p:sp>
      <p:sp>
        <p:nvSpPr>
          <p:cNvPr id="8" name="Text Placeholder 13"/>
          <p:cNvSpPr>
            <a:spLocks noGrp="1"/>
          </p:cNvSpPr>
          <p:nvPr>
            <p:ph type="body" sz="quarter" idx="12" hasCustomPrompt="1"/>
          </p:nvPr>
        </p:nvSpPr>
        <p:spPr>
          <a:xfrm>
            <a:off x="914400" y="2438400"/>
            <a:ext cx="7010400" cy="2362200"/>
          </a:xfrm>
        </p:spPr>
        <p:txBody>
          <a:bodyPr>
            <a:normAutofit/>
          </a:bodyPr>
          <a:lstStyle>
            <a:lvl1pPr marL="0" indent="0">
              <a:buNone/>
              <a:defRPr sz="1800" baseline="0">
                <a:solidFill>
                  <a:schemeClr val="bg1"/>
                </a:solidFill>
                <a:latin typeface="Myriad Pro" pitchFamily="34" charset="0"/>
              </a:defRPr>
            </a:lvl1pPr>
          </a:lstStyle>
          <a:p>
            <a:pPr lvl="0"/>
            <a:r>
              <a:rPr lang="en-US" dirty="0"/>
              <a:t>INSERT ADDITIONAL INFORMATION HERE</a:t>
            </a:r>
          </a:p>
        </p:txBody>
      </p:sp>
    </p:spTree>
    <p:extLst>
      <p:ext uri="{BB962C8B-B14F-4D97-AF65-F5344CB8AC3E}">
        <p14:creationId xmlns:p14="http://schemas.microsoft.com/office/powerpoint/2010/main" val="35222112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3/29/2018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pic>
        <p:nvPicPr>
          <p:cNvPr id="8" name="Picture 3" descr="C:\Users\jbintz\AppData\Local\Microsoft\Windows\Temporary Internet Files\Content.IE5\9D6SH0VG\MC900442060[1].wmf">
            <a:hlinkClick r:id="rId3" action="ppaction://program"/>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2400" y="77560"/>
            <a:ext cx="327024" cy="302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164584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2" name="Shape 1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3" name="Shape 143"/>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4" name="Shape 144"/>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5" name="Shape 145"/>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6" name="Shape 14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7" name="Shape 1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8" name="Shape 14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pic>
        <p:nvPicPr>
          <p:cNvPr id="149" name="Shape 149"/>
          <p:cNvPicPr preferRelativeResize="0"/>
          <p:nvPr/>
        </p:nvPicPr>
        <p:blipFill rotWithShape="1">
          <a:blip r:embed="rId2"/>
          <a:srcRect/>
          <a:stretch/>
        </p:blipFill>
        <p:spPr>
          <a:xfrm>
            <a:off x="76200" y="76200"/>
            <a:ext cx="403225" cy="372470"/>
          </a:xfrm>
          <a:prstGeom prst="rect">
            <a:avLst/>
          </a:prstGeom>
          <a:noFill/>
          <a:ln>
            <a:noFill/>
          </a:ln>
        </p:spPr>
      </p:pic>
    </p:spTree>
    <p:extLst>
      <p:ext uri="{BB962C8B-B14F-4D97-AF65-F5344CB8AC3E}">
        <p14:creationId xmlns:p14="http://schemas.microsoft.com/office/powerpoint/2010/main" val="283438212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2B7AA6C-A163-BD44-93C1-5D458767D038}" type="datetimeFigureOut">
              <a:rPr lang="en-US" smtClean="0">
                <a:solidFill>
                  <a:prstClr val="black">
                    <a:tint val="75000"/>
                  </a:prstClr>
                </a:solidFill>
              </a:rPr>
              <a:pPr/>
              <a:t>3/29/2018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18462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B7AA6C-A163-BD44-93C1-5D458767D038}" type="datetimeFigureOut">
              <a:rPr lang="en-US" smtClean="0">
                <a:solidFill>
                  <a:prstClr val="black">
                    <a:tint val="75000"/>
                  </a:prstClr>
                </a:solidFill>
              </a:rPr>
              <a:pPr/>
              <a:t>3/29/2018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147132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B7AA6C-A163-BD44-93C1-5D458767D038}" type="datetimeFigureOut">
              <a:rPr lang="en-US" smtClean="0">
                <a:solidFill>
                  <a:prstClr val="black">
                    <a:tint val="75000"/>
                  </a:prstClr>
                </a:solidFill>
              </a:rPr>
              <a:pPr/>
              <a:t>3/29/2018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43891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B7AA6C-A163-BD44-93C1-5D458767D038}" type="datetimeFigureOut">
              <a:rPr lang="en-US" smtClean="0">
                <a:solidFill>
                  <a:prstClr val="black">
                    <a:tint val="75000"/>
                  </a:prstClr>
                </a:solidFill>
              </a:rPr>
              <a:pPr/>
              <a:t>3/29/2018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372877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B7AA6C-A163-BD44-93C1-5D458767D038}" type="datetimeFigureOut">
              <a:rPr lang="en-US" smtClean="0">
                <a:solidFill>
                  <a:prstClr val="black">
                    <a:tint val="75000"/>
                  </a:prstClr>
                </a:solidFill>
              </a:rPr>
              <a:pPr/>
              <a:t>3/29/2018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2307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8" name="Shape 78"/>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80" name="Shape 80"/>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81" name="Shape 8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82" name="Shape 82"/>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B7AA6C-A163-BD44-93C1-5D458767D038}" type="datetimeFigureOut">
              <a:rPr lang="en-US" smtClean="0">
                <a:solidFill>
                  <a:prstClr val="black">
                    <a:tint val="75000"/>
                  </a:prstClr>
                </a:solidFill>
              </a:rPr>
              <a:pPr/>
              <a:t>3/29/2018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3293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B7AA6C-A163-BD44-93C1-5D458767D038}" type="datetimeFigureOut">
              <a:rPr lang="en-US" smtClean="0">
                <a:solidFill>
                  <a:prstClr val="black">
                    <a:tint val="75000"/>
                  </a:prstClr>
                </a:solidFill>
              </a:rPr>
              <a:pPr/>
              <a:t>3/29/2018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374719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B7AA6C-A163-BD44-93C1-5D458767D038}" type="datetimeFigureOut">
              <a:rPr lang="en-US" smtClean="0">
                <a:solidFill>
                  <a:prstClr val="black">
                    <a:tint val="75000"/>
                  </a:prstClr>
                </a:solidFill>
              </a:rPr>
              <a:pPr/>
              <a:t>3/29/2018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06615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B7AA6C-A163-BD44-93C1-5D458767D038}" type="datetimeFigureOut">
              <a:rPr lang="en-US" smtClean="0">
                <a:solidFill>
                  <a:prstClr val="black">
                    <a:tint val="75000"/>
                  </a:prstClr>
                </a:solidFill>
              </a:rPr>
              <a:pPr/>
              <a:t>3/29/2018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204555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B7AA6C-A163-BD44-93C1-5D458767D038}" type="datetimeFigureOut">
              <a:rPr lang="en-US" smtClean="0">
                <a:solidFill>
                  <a:prstClr val="black">
                    <a:tint val="75000"/>
                  </a:prstClr>
                </a:solidFill>
              </a:rPr>
              <a:pPr/>
              <a:t>3/29/2018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78581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B7AA6C-A163-BD44-93C1-5D458767D038}" type="datetimeFigureOut">
              <a:rPr lang="en-US" smtClean="0">
                <a:solidFill>
                  <a:prstClr val="black">
                    <a:tint val="75000"/>
                  </a:prstClr>
                </a:solidFill>
              </a:rPr>
              <a:pPr/>
              <a:t>3/29/2018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847514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7620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41148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solidFill>
                <a:prstClr val="black">
                  <a:tint val="75000"/>
                </a:prstClr>
              </a:solidFill>
            </a:endParaRPr>
          </a:p>
        </p:txBody>
      </p:sp>
      <p:sp>
        <p:nvSpPr>
          <p:cNvPr id="6" name="Rectangle 24"/>
          <p:cNvSpPr>
            <a:spLocks noGrp="1" noChangeArrowheads="1"/>
          </p:cNvSpPr>
          <p:nvPr>
            <p:ph type="ftr" sz="quarter" idx="11"/>
          </p:nvPr>
        </p:nvSpPr>
        <p:spPr>
          <a:ln/>
        </p:spPr>
        <p:txBody>
          <a:bodyPr/>
          <a:lstStyle>
            <a:lvl1pPr>
              <a:defRPr/>
            </a:lvl1pPr>
          </a:lstStyle>
          <a:p>
            <a:pPr>
              <a:defRPr/>
            </a:pPr>
            <a:endParaRPr lang="en-US">
              <a:solidFill>
                <a:prstClr val="black">
                  <a:tint val="75000"/>
                </a:prstClr>
              </a:solidFill>
            </a:endParaRPr>
          </a:p>
        </p:txBody>
      </p:sp>
    </p:spTree>
    <p:extLst>
      <p:ext uri="{BB962C8B-B14F-4D97-AF65-F5344CB8AC3E}">
        <p14:creationId xmlns:p14="http://schemas.microsoft.com/office/powerpoint/2010/main" val="960809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cSld name="Picture with Caption">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5" name="Shape 85"/>
          <p:cNvSpPr>
            <a:spLocks noGrp="1"/>
          </p:cNvSpPr>
          <p:nvPr>
            <p:ph type="pic" idx="2"/>
          </p:nvPr>
        </p:nvSpPr>
        <p:spPr>
          <a:xfrm>
            <a:off x="1792288" y="612775"/>
            <a:ext cx="5486399" cy="4114800"/>
          </a:xfrm>
          <a:prstGeom prst="rect">
            <a:avLst/>
          </a:prstGeom>
          <a:noFill/>
          <a:ln>
            <a:noFill/>
          </a:ln>
        </p:spPr>
      </p:sp>
      <p:sp>
        <p:nvSpPr>
          <p:cNvPr id="86" name="Shape 86"/>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87" name="Shape 87"/>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88" name="Shape 8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89" name="Shape 89"/>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cSld name="Title and Vertical Text">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2" name="Shape 92"/>
          <p:cNvSpPr txBox="1">
            <a:spLocks noGrp="1"/>
          </p:cNvSpPr>
          <p:nvPr>
            <p:ph type="body" idx="1"/>
          </p:nvPr>
        </p:nvSpPr>
        <p:spPr>
          <a:xfrm rot="5400000">
            <a:off x="2309017" y="-251618"/>
            <a:ext cx="4525963" cy="8229600"/>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93" name="Shape 93"/>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94" name="Shape 9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95" name="Shape 95"/>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cSld name="Vertical Title and Text">
    <p:spTree>
      <p:nvGrpSpPr>
        <p:cNvPr id="1" name="Shape 96"/>
        <p:cNvGrpSpPr/>
        <p:nvPr/>
      </p:nvGrpSpPr>
      <p:grpSpPr>
        <a:xfrm>
          <a:off x="0" y="0"/>
          <a:ext cx="0" cy="0"/>
          <a:chOff x="0" y="0"/>
          <a:chExt cx="0" cy="0"/>
        </a:xfrm>
      </p:grpSpPr>
      <p:sp>
        <p:nvSpPr>
          <p:cNvPr id="97" name="Shape 97"/>
          <p:cNvSpPr txBox="1">
            <a:spLocks noGrp="1"/>
          </p:cNvSpPr>
          <p:nvPr>
            <p:ph type="title"/>
          </p:nvPr>
        </p:nvSpPr>
        <p:spPr>
          <a:xfrm rot="5400000">
            <a:off x="4732336"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8" name="Shape 98"/>
          <p:cNvSpPr txBox="1">
            <a:spLocks noGrp="1"/>
          </p:cNvSpPr>
          <p:nvPr>
            <p:ph type="body" idx="1"/>
          </p:nvPr>
        </p:nvSpPr>
        <p:spPr>
          <a:xfrm rot="5400000">
            <a:off x="541336" y="190500"/>
            <a:ext cx="5851525" cy="6019798"/>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99" name="Shape 99"/>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00" name="Shape 10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01" name="Shape 101"/>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Shape 112"/>
        <p:cNvGrpSpPr/>
        <p:nvPr/>
      </p:nvGrpSpPr>
      <p:grpSpPr>
        <a:xfrm>
          <a:off x="0" y="0"/>
          <a:ext cx="0" cy="0"/>
          <a:chOff x="0" y="0"/>
          <a:chExt cx="0" cy="0"/>
        </a:xfrm>
      </p:grpSpPr>
      <p:sp>
        <p:nvSpPr>
          <p:cNvPr id="113" name="Shape 113"/>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dk1"/>
              </a:buClr>
              <a:buFont typeface="Arial"/>
              <a:buNone/>
              <a:defRPr/>
            </a:lvl1pPr>
            <a:lvl2pPr marL="0" marR="0" indent="0" algn="l" rtl="0">
              <a:lnSpc>
                <a:spcPct val="100000"/>
              </a:lnSpc>
              <a:spcBef>
                <a:spcPts val="0"/>
              </a:spcBef>
              <a:spcAft>
                <a:spcPts val="0"/>
              </a:spcAft>
              <a:buClr>
                <a:srgbClr val="000000"/>
              </a:buClr>
              <a:buFont typeface="Arial"/>
              <a:buNone/>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14" name="Shape 114"/>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lnSpc>
                <a:spcPct val="100000"/>
              </a:lnSpc>
              <a:spcBef>
                <a:spcPts val="640"/>
              </a:spcBef>
              <a:spcAft>
                <a:spcPts val="0"/>
              </a:spcAft>
              <a:buClr>
                <a:srgbClr val="888888"/>
              </a:buClr>
              <a:buFont typeface="Arial"/>
              <a:buNone/>
              <a:defRPr/>
            </a:lvl1pPr>
            <a:lvl2pPr marL="457200" marR="0" indent="0" algn="ctr" rtl="0">
              <a:lnSpc>
                <a:spcPct val="100000"/>
              </a:lnSpc>
              <a:spcBef>
                <a:spcPts val="560"/>
              </a:spcBef>
              <a:spcAft>
                <a:spcPts val="0"/>
              </a:spcAft>
              <a:buClr>
                <a:srgbClr val="888888"/>
              </a:buClr>
              <a:buFont typeface="Arial"/>
              <a:buNone/>
              <a:defRPr/>
            </a:lvl2pPr>
            <a:lvl3pPr marL="914400" marR="0" indent="0" algn="ctr" rtl="0">
              <a:lnSpc>
                <a:spcPct val="100000"/>
              </a:lnSpc>
              <a:spcBef>
                <a:spcPts val="480"/>
              </a:spcBef>
              <a:spcAft>
                <a:spcPts val="0"/>
              </a:spcAft>
              <a:buClr>
                <a:srgbClr val="888888"/>
              </a:buClr>
              <a:buFont typeface="Arial"/>
              <a:buNone/>
              <a:defRPr/>
            </a:lvl3pPr>
            <a:lvl4pPr marL="1371600" marR="0" indent="0" algn="ctr" rtl="0">
              <a:lnSpc>
                <a:spcPct val="100000"/>
              </a:lnSpc>
              <a:spcBef>
                <a:spcPts val="400"/>
              </a:spcBef>
              <a:spcAft>
                <a:spcPts val="0"/>
              </a:spcAft>
              <a:buClr>
                <a:srgbClr val="888888"/>
              </a:buClr>
              <a:buFont typeface="Arial"/>
              <a:buNone/>
              <a:defRPr/>
            </a:lvl4pPr>
            <a:lvl5pPr marL="1828800" marR="0" indent="0" algn="ctr" rtl="0">
              <a:lnSpc>
                <a:spcPct val="100000"/>
              </a:lnSpc>
              <a:spcBef>
                <a:spcPts val="400"/>
              </a:spcBef>
              <a:spcAft>
                <a:spcPts val="0"/>
              </a:spcAft>
              <a:buClr>
                <a:srgbClr val="888888"/>
              </a:buClr>
              <a:buFont typeface="Arial"/>
              <a:buNone/>
              <a:defRPr/>
            </a:lvl5pPr>
            <a:lvl6pPr marL="2286000" marR="0" indent="0" algn="ctr" rtl="0">
              <a:lnSpc>
                <a:spcPct val="100000"/>
              </a:lnSpc>
              <a:spcBef>
                <a:spcPts val="400"/>
              </a:spcBef>
              <a:spcAft>
                <a:spcPts val="0"/>
              </a:spcAft>
              <a:buClr>
                <a:srgbClr val="888888"/>
              </a:buClr>
              <a:buFont typeface="Arial"/>
              <a:buNone/>
              <a:defRPr/>
            </a:lvl6pPr>
            <a:lvl7pPr marL="2743200" marR="0" indent="0" algn="ctr" rtl="0">
              <a:lnSpc>
                <a:spcPct val="100000"/>
              </a:lnSpc>
              <a:spcBef>
                <a:spcPts val="400"/>
              </a:spcBef>
              <a:spcAft>
                <a:spcPts val="0"/>
              </a:spcAft>
              <a:buClr>
                <a:srgbClr val="888888"/>
              </a:buClr>
              <a:buFont typeface="Arial"/>
              <a:buNone/>
              <a:defRPr/>
            </a:lvl7pPr>
            <a:lvl8pPr marL="3200400" marR="0" indent="0" algn="ctr" rtl="0">
              <a:lnSpc>
                <a:spcPct val="100000"/>
              </a:lnSpc>
              <a:spcBef>
                <a:spcPts val="400"/>
              </a:spcBef>
              <a:spcAft>
                <a:spcPts val="0"/>
              </a:spcAft>
              <a:buClr>
                <a:srgbClr val="888888"/>
              </a:buClr>
              <a:buFont typeface="Arial"/>
              <a:buNone/>
              <a:defRPr/>
            </a:lvl8pPr>
            <a:lvl9pPr marL="3657600" marR="0" indent="0" algn="ctr" rtl="0">
              <a:lnSpc>
                <a:spcPct val="100000"/>
              </a:lnSpc>
              <a:spcBef>
                <a:spcPts val="400"/>
              </a:spcBef>
              <a:spcAft>
                <a:spcPts val="0"/>
              </a:spcAft>
              <a:buClr>
                <a:srgbClr val="888888"/>
              </a:buClr>
              <a:buFont typeface="Arial"/>
              <a:buNone/>
              <a:defRPr/>
            </a:lvl9pPr>
          </a:lstStyle>
          <a:p>
            <a:endParaRPr/>
          </a:p>
        </p:txBody>
      </p:sp>
      <p:sp>
        <p:nvSpPr>
          <p:cNvPr id="115" name="Shape 115"/>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16" name="Shape 11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17" name="Shape 117"/>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5" Type="http://schemas.openxmlformats.org/officeDocument/2006/relationships/image" Target="../media/image2.jpe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hyperlink" Target="file:///C:\Program%20Files%20(x86)\Timecop\PTTimeCop.exe" TargetMode="External"/><Relationship Id="rId3" Type="http://schemas.openxmlformats.org/officeDocument/2006/relationships/slideLayout" Target="../slideLayouts/slideLayout36.xml"/><Relationship Id="rId7" Type="http://schemas.openxmlformats.org/officeDocument/2006/relationships/image" Target="../media/image3.jpe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theme" Target="../theme/theme5.xml"/><Relationship Id="rId5" Type="http://schemas.openxmlformats.org/officeDocument/2006/relationships/slideLayout" Target="../slideLayouts/slideLayout38.xml"/><Relationship Id="rId4" Type="http://schemas.openxmlformats.org/officeDocument/2006/relationships/slideLayout" Target="../slideLayouts/slideLayout37.xml"/><Relationship Id="rId9" Type="http://schemas.openxmlformats.org/officeDocument/2006/relationships/image" Target="../media/image4.wmf"/></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41.xml"/><Relationship Id="rId2" Type="http://schemas.openxmlformats.org/officeDocument/2006/relationships/slideLayout" Target="../slideLayouts/slideLayout40.xml"/><Relationship Id="rId1" Type="http://schemas.openxmlformats.org/officeDocument/2006/relationships/slideLayout" Target="../slideLayouts/slideLayout39.xml"/><Relationship Id="rId5" Type="http://schemas.openxmlformats.org/officeDocument/2006/relationships/image" Target="../media/image2.jpe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4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5" Type="http://schemas.openxmlformats.org/officeDocument/2006/relationships/image" Target="../media/image2.jpeg"/><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8.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dk1"/>
              </a:buClr>
              <a:buFont typeface="Arial"/>
              <a:buNone/>
              <a:defRPr/>
            </a:lvl1pPr>
            <a:lvl2pPr marL="0" marR="0" indent="0" algn="l" rtl="0">
              <a:lnSpc>
                <a:spcPct val="100000"/>
              </a:lnSpc>
              <a:spcBef>
                <a:spcPts val="0"/>
              </a:spcBef>
              <a:spcAft>
                <a:spcPts val="0"/>
              </a:spcAft>
              <a:buClr>
                <a:srgbClr val="000000"/>
              </a:buClr>
              <a:buFont typeface="Arial"/>
              <a:buNone/>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29" name="Shape 29"/>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50800" algn="l" rtl="0">
              <a:lnSpc>
                <a:spcPct val="100000"/>
              </a:lnSpc>
              <a:spcBef>
                <a:spcPts val="640"/>
              </a:spcBef>
              <a:spcAft>
                <a:spcPts val="0"/>
              </a:spcAft>
              <a:buClr>
                <a:schemeClr val="dk1"/>
              </a:buClr>
              <a:buFont typeface="Arial"/>
              <a:buChar char="•"/>
              <a:defRPr/>
            </a:lvl1pPr>
            <a:lvl2pPr marL="742950" marR="0" indent="-19050" algn="l" rtl="0">
              <a:lnSpc>
                <a:spcPct val="100000"/>
              </a:lnSpc>
              <a:spcBef>
                <a:spcPts val="560"/>
              </a:spcBef>
              <a:spcAft>
                <a:spcPts val="0"/>
              </a:spcAft>
              <a:buClr>
                <a:schemeClr val="dk1"/>
              </a:buClr>
              <a:buFont typeface="Arial"/>
              <a:buChar char="–"/>
              <a:defRPr/>
            </a:lvl2pPr>
            <a:lvl3pPr marL="1143000" marR="0" indent="12700" algn="l" rtl="0">
              <a:lnSpc>
                <a:spcPct val="100000"/>
              </a:lnSpc>
              <a:spcBef>
                <a:spcPts val="480"/>
              </a:spcBef>
              <a:spcAft>
                <a:spcPts val="0"/>
              </a:spcAft>
              <a:buClr>
                <a:schemeClr val="dk1"/>
              </a:buClr>
              <a:buFont typeface="Arial"/>
              <a:buChar char="•"/>
              <a:defRPr/>
            </a:lvl3pPr>
            <a:lvl4pPr marL="1600200" marR="0" indent="-12700" algn="l" rtl="0">
              <a:lnSpc>
                <a:spcPct val="100000"/>
              </a:lnSpc>
              <a:spcBef>
                <a:spcPts val="400"/>
              </a:spcBef>
              <a:spcAft>
                <a:spcPts val="0"/>
              </a:spcAft>
              <a:buClr>
                <a:schemeClr val="dk1"/>
              </a:buClr>
              <a:buFont typeface="Arial"/>
              <a:buChar char="–"/>
              <a:defRPr/>
            </a:lvl4pPr>
            <a:lvl5pPr marL="2057400" marR="0" indent="-12700" algn="l" rtl="0">
              <a:lnSpc>
                <a:spcPct val="100000"/>
              </a:lnSpc>
              <a:spcBef>
                <a:spcPts val="400"/>
              </a:spcBef>
              <a:spcAft>
                <a:spcPts val="0"/>
              </a:spcAft>
              <a:buClr>
                <a:schemeClr val="dk1"/>
              </a:buClr>
              <a:buFont typeface="Arial"/>
              <a:buChar char="»"/>
              <a:defRPr/>
            </a:lvl5pPr>
            <a:lvl6pPr marL="2514600" marR="0" indent="-12700" algn="l" rtl="0">
              <a:lnSpc>
                <a:spcPct val="100000"/>
              </a:lnSpc>
              <a:spcBef>
                <a:spcPts val="400"/>
              </a:spcBef>
              <a:spcAft>
                <a:spcPts val="0"/>
              </a:spcAft>
              <a:buClr>
                <a:schemeClr val="dk1"/>
              </a:buClr>
              <a:buFont typeface="Arial"/>
              <a:buChar char="•"/>
              <a:defRPr/>
            </a:lvl6pPr>
            <a:lvl7pPr marL="2971800" marR="0" indent="-12700" algn="l" rtl="0">
              <a:lnSpc>
                <a:spcPct val="100000"/>
              </a:lnSpc>
              <a:spcBef>
                <a:spcPts val="400"/>
              </a:spcBef>
              <a:spcAft>
                <a:spcPts val="0"/>
              </a:spcAft>
              <a:buClr>
                <a:schemeClr val="dk1"/>
              </a:buClr>
              <a:buFont typeface="Arial"/>
              <a:buChar char="•"/>
              <a:defRPr/>
            </a:lvl7pPr>
            <a:lvl8pPr marL="3429000" marR="0" indent="-12700" algn="l" rtl="0">
              <a:lnSpc>
                <a:spcPct val="100000"/>
              </a:lnSpc>
              <a:spcBef>
                <a:spcPts val="400"/>
              </a:spcBef>
              <a:spcAft>
                <a:spcPts val="0"/>
              </a:spcAft>
              <a:buClr>
                <a:schemeClr val="dk1"/>
              </a:buClr>
              <a:buFont typeface="Arial"/>
              <a:buChar char="•"/>
              <a:defRPr/>
            </a:lvl8pPr>
            <a:lvl9pPr marL="3886200" marR="0" indent="-12700" algn="l" rtl="0">
              <a:lnSpc>
                <a:spcPct val="100000"/>
              </a:lnSpc>
              <a:spcBef>
                <a:spcPts val="400"/>
              </a:spcBef>
              <a:spcAft>
                <a:spcPts val="0"/>
              </a:spcAft>
              <a:buClr>
                <a:schemeClr val="dk1"/>
              </a:buClr>
              <a:buFont typeface="Arial"/>
              <a:buChar char="•"/>
              <a:defRPr/>
            </a:lvl9pPr>
          </a:lstStyle>
          <a:p>
            <a:endParaRPr/>
          </a:p>
        </p:txBody>
      </p:sp>
      <p:sp>
        <p:nvSpPr>
          <p:cNvPr id="30" name="Shape 30"/>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32" name="Shape 32"/>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4" r:id="rId4"/>
    <p:sldLayoutId id="2147483657" r:id="rId5"/>
    <p:sldLayoutId id="2147483658" r:id="rId6"/>
    <p:sldLayoutId id="2147483659" r:id="rId7"/>
    <p:sldLayoutId id="2147483660" r:id="rId8"/>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dk1"/>
              </a:buClr>
              <a:buFont typeface="Arial"/>
              <a:buNone/>
              <a:defRPr/>
            </a:lvl1pPr>
            <a:lvl2pPr marL="0" marR="0" indent="0" algn="l" rtl="0">
              <a:lnSpc>
                <a:spcPct val="100000"/>
              </a:lnSpc>
              <a:spcBef>
                <a:spcPts val="0"/>
              </a:spcBef>
              <a:spcAft>
                <a:spcPts val="0"/>
              </a:spcAft>
              <a:buClr>
                <a:srgbClr val="000000"/>
              </a:buClr>
              <a:buFont typeface="Arial"/>
              <a:buNone/>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08" name="Shape 108"/>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50800" algn="l" rtl="0">
              <a:lnSpc>
                <a:spcPct val="100000"/>
              </a:lnSpc>
              <a:spcBef>
                <a:spcPts val="640"/>
              </a:spcBef>
              <a:spcAft>
                <a:spcPts val="0"/>
              </a:spcAft>
              <a:buClr>
                <a:schemeClr val="dk1"/>
              </a:buClr>
              <a:buFont typeface="Arial"/>
              <a:buChar char="•"/>
              <a:defRPr/>
            </a:lvl1pPr>
            <a:lvl2pPr marL="742950" marR="0" indent="-19050" algn="l" rtl="0">
              <a:lnSpc>
                <a:spcPct val="100000"/>
              </a:lnSpc>
              <a:spcBef>
                <a:spcPts val="560"/>
              </a:spcBef>
              <a:spcAft>
                <a:spcPts val="0"/>
              </a:spcAft>
              <a:buClr>
                <a:schemeClr val="dk1"/>
              </a:buClr>
              <a:buFont typeface="Arial"/>
              <a:buChar char="–"/>
              <a:defRPr/>
            </a:lvl2pPr>
            <a:lvl3pPr marL="1143000" marR="0" indent="12700" algn="l" rtl="0">
              <a:lnSpc>
                <a:spcPct val="100000"/>
              </a:lnSpc>
              <a:spcBef>
                <a:spcPts val="480"/>
              </a:spcBef>
              <a:spcAft>
                <a:spcPts val="0"/>
              </a:spcAft>
              <a:buClr>
                <a:schemeClr val="dk1"/>
              </a:buClr>
              <a:buFont typeface="Arial"/>
              <a:buChar char="•"/>
              <a:defRPr/>
            </a:lvl3pPr>
            <a:lvl4pPr marL="1600200" marR="0" indent="-12700" algn="l" rtl="0">
              <a:lnSpc>
                <a:spcPct val="100000"/>
              </a:lnSpc>
              <a:spcBef>
                <a:spcPts val="400"/>
              </a:spcBef>
              <a:spcAft>
                <a:spcPts val="0"/>
              </a:spcAft>
              <a:buClr>
                <a:schemeClr val="dk1"/>
              </a:buClr>
              <a:buFont typeface="Arial"/>
              <a:buChar char="–"/>
              <a:defRPr/>
            </a:lvl4pPr>
            <a:lvl5pPr marL="2057400" marR="0" indent="-12700" algn="l" rtl="0">
              <a:lnSpc>
                <a:spcPct val="100000"/>
              </a:lnSpc>
              <a:spcBef>
                <a:spcPts val="400"/>
              </a:spcBef>
              <a:spcAft>
                <a:spcPts val="0"/>
              </a:spcAft>
              <a:buClr>
                <a:schemeClr val="dk1"/>
              </a:buClr>
              <a:buFont typeface="Arial"/>
              <a:buChar char="»"/>
              <a:defRPr/>
            </a:lvl5pPr>
            <a:lvl6pPr marL="2514600" marR="0" indent="-12700" algn="l" rtl="0">
              <a:lnSpc>
                <a:spcPct val="100000"/>
              </a:lnSpc>
              <a:spcBef>
                <a:spcPts val="400"/>
              </a:spcBef>
              <a:spcAft>
                <a:spcPts val="0"/>
              </a:spcAft>
              <a:buClr>
                <a:schemeClr val="dk1"/>
              </a:buClr>
              <a:buFont typeface="Arial"/>
              <a:buChar char="•"/>
              <a:defRPr/>
            </a:lvl6pPr>
            <a:lvl7pPr marL="2971800" marR="0" indent="-12700" algn="l" rtl="0">
              <a:lnSpc>
                <a:spcPct val="100000"/>
              </a:lnSpc>
              <a:spcBef>
                <a:spcPts val="400"/>
              </a:spcBef>
              <a:spcAft>
                <a:spcPts val="0"/>
              </a:spcAft>
              <a:buClr>
                <a:schemeClr val="dk1"/>
              </a:buClr>
              <a:buFont typeface="Arial"/>
              <a:buChar char="•"/>
              <a:defRPr/>
            </a:lvl7pPr>
            <a:lvl8pPr marL="3429000" marR="0" indent="-12700" algn="l" rtl="0">
              <a:lnSpc>
                <a:spcPct val="100000"/>
              </a:lnSpc>
              <a:spcBef>
                <a:spcPts val="400"/>
              </a:spcBef>
              <a:spcAft>
                <a:spcPts val="0"/>
              </a:spcAft>
              <a:buClr>
                <a:schemeClr val="dk1"/>
              </a:buClr>
              <a:buFont typeface="Arial"/>
              <a:buChar char="•"/>
              <a:defRPr/>
            </a:lvl8pPr>
            <a:lvl9pPr marL="3886200" marR="0" indent="-12700" algn="l" rtl="0">
              <a:lnSpc>
                <a:spcPct val="100000"/>
              </a:lnSpc>
              <a:spcBef>
                <a:spcPts val="400"/>
              </a:spcBef>
              <a:spcAft>
                <a:spcPts val="0"/>
              </a:spcAft>
              <a:buClr>
                <a:schemeClr val="dk1"/>
              </a:buClr>
              <a:buFont typeface="Arial"/>
              <a:buChar char="•"/>
              <a:defRPr/>
            </a:lvl9pPr>
          </a:lstStyle>
          <a:p>
            <a:endParaRPr/>
          </a:p>
        </p:txBody>
      </p:sp>
      <p:sp>
        <p:nvSpPr>
          <p:cNvPr id="109" name="Shape 109"/>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10" name="Shape 11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11" name="Shape 111"/>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 bg1="lt1" tx1="dk1" bg2="dk2" tx2="lt2" accent1="accent1" accent2="accent2" accent3="accent3" accent4="accent4" accent5="accent5" accent6="accent6" hlink="hlink" folHlink="folHlink"/>
  <p:sldLayoutIdLst>
    <p:sldLayoutId id="2147483662" r:id="rId1"/>
    <p:sldLayoutId id="2147483664" r:id="rId2"/>
    <p:sldLayoutId id="2147483665" r:id="rId3"/>
    <p:sldLayoutId id="2147483667" r:id="rId4"/>
    <p:sldLayoutId id="2147483668" r:id="rId5"/>
    <p:sldLayoutId id="2147483669" r:id="rId6"/>
    <p:sldLayoutId id="2147483670" r:id="rId7"/>
    <p:sldLayoutId id="2147483671" r:id="rId8"/>
    <p:sldLayoutId id="2147483672" r:id="rId9"/>
    <p:sldLayoutId id="2147483673" r:id="rId10"/>
    <p:sldLayoutId id="2147483734"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E7653-BD3D-498C-92E8-BA3B40CC52BB}" type="datetimeFigureOut">
              <a:rPr lang="en-US" kern="1200" smtClean="0">
                <a:solidFill>
                  <a:prstClr val="black">
                    <a:tint val="75000"/>
                  </a:prstClr>
                </a:solidFill>
                <a:latin typeface="Calibri"/>
              </a:rPr>
              <a:pPr/>
              <a:t>3/29/2018</a:t>
            </a:fld>
            <a:endParaRPr lang="en-US" kern="120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kern="120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8AF3F6-8A6A-4418-9993-111AE1005D49}" type="slidenum">
              <a:rPr lang="en-US" kern="1200" smtClean="0">
                <a:solidFill>
                  <a:prstClr val="black">
                    <a:tint val="75000"/>
                  </a:prstClr>
                </a:solidFill>
                <a:latin typeface="Calibri"/>
              </a:rPr>
              <a:pPr/>
              <a:t>‹#›</a:t>
            </a:fld>
            <a:endParaRPr lang="en-US" kern="1200">
              <a:solidFill>
                <a:prstClr val="black">
                  <a:tint val="75000"/>
                </a:prstClr>
              </a:solidFill>
              <a:latin typeface="Calibri"/>
            </a:endParaRPr>
          </a:p>
        </p:txBody>
      </p:sp>
    </p:spTree>
    <p:extLst>
      <p:ext uri="{BB962C8B-B14F-4D97-AF65-F5344CB8AC3E}">
        <p14:creationId xmlns:p14="http://schemas.microsoft.com/office/powerpoint/2010/main" val="99577030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0A31642E-D09A-428E-89CF-A71A3EBD88A2}" type="datetimeFigureOut">
              <a:rPr lang="en-US" kern="1200" smtClean="0">
                <a:solidFill>
                  <a:prstClr val="black">
                    <a:tint val="75000"/>
                  </a:prstClr>
                </a:solidFill>
                <a:latin typeface="Calibri"/>
              </a:rPr>
              <a:pPr defTabSz="457200"/>
              <a:t>3/29/2018</a:t>
            </a:fld>
            <a:endParaRPr lang="en-US" kern="120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kern="120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24B0D10-B653-477C-997B-BEBC3FB86DC9}" type="slidenum">
              <a:rPr lang="en-US" kern="1200" smtClean="0">
                <a:solidFill>
                  <a:prstClr val="black">
                    <a:tint val="75000"/>
                  </a:prstClr>
                </a:solidFill>
                <a:latin typeface="Calibri"/>
              </a:rPr>
              <a:pPr defTabSz="457200"/>
              <a:t>‹#›</a:t>
            </a:fld>
            <a:endParaRPr lang="en-US" kern="1200">
              <a:solidFill>
                <a:prstClr val="black">
                  <a:tint val="75000"/>
                </a:prstClr>
              </a:solidFill>
              <a:latin typeface="Calibri"/>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1441107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927ACC6D-F3F0-4F4E-A8D9-E5C8A7C64B73}" type="datetimeFigureOut">
              <a:rPr lang="en-US" kern="1200" smtClean="0">
                <a:solidFill>
                  <a:prstClr val="black">
                    <a:tint val="75000"/>
                  </a:prstClr>
                </a:solidFill>
                <a:latin typeface="Calibri"/>
              </a:rPr>
              <a:pPr defTabSz="457200"/>
              <a:t>3/29/2018</a:t>
            </a:fld>
            <a:endParaRPr lang="en-US" kern="120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kern="120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E637F695-A3F8-4B72-A8F4-38B25CC998A9}" type="slidenum">
              <a:rPr lang="en-US" kern="1200" smtClean="0">
                <a:solidFill>
                  <a:prstClr val="black">
                    <a:tint val="75000"/>
                  </a:prstClr>
                </a:solidFill>
                <a:latin typeface="Calibri"/>
              </a:rPr>
              <a:pPr defTabSz="457200"/>
              <a:t>‹#›</a:t>
            </a:fld>
            <a:endParaRPr lang="en-US" kern="1200">
              <a:solidFill>
                <a:prstClr val="black">
                  <a:tint val="75000"/>
                </a:prstClr>
              </a:solidFill>
              <a:latin typeface="Calibri"/>
            </a:endParaRPr>
          </a:p>
        </p:txBody>
      </p: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0" name="Picture 3" descr="C:\Users\jbintz\AppData\Local\Microsoft\Windows\Temporary Internet Files\Content.IE5\9D6SH0VG\MC900442060[1].wmf">
            <a:hlinkClick r:id="rId8" action="ppaction://program"/>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400" y="77560"/>
            <a:ext cx="327024" cy="302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290238"/>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0A31642E-D09A-428E-89CF-A71A3EBD88A2}" type="datetimeFigureOut">
              <a:rPr lang="en-US" kern="1200" smtClean="0">
                <a:solidFill>
                  <a:prstClr val="black">
                    <a:tint val="75000"/>
                  </a:prstClr>
                </a:solidFill>
                <a:latin typeface="Calibri"/>
              </a:rPr>
              <a:pPr defTabSz="457200"/>
              <a:t>3/29/2018</a:t>
            </a:fld>
            <a:endParaRPr lang="en-US" kern="120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kern="120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24B0D10-B653-477C-997B-BEBC3FB86DC9}" type="slidenum">
              <a:rPr lang="en-US" kern="1200" smtClean="0">
                <a:solidFill>
                  <a:prstClr val="black">
                    <a:tint val="75000"/>
                  </a:prstClr>
                </a:solidFill>
                <a:latin typeface="Calibri"/>
              </a:rPr>
              <a:pPr defTabSz="457200"/>
              <a:t>‹#›</a:t>
            </a:fld>
            <a:endParaRPr lang="en-US" kern="1200">
              <a:solidFill>
                <a:prstClr val="black">
                  <a:tint val="75000"/>
                </a:prstClr>
              </a:solidFill>
              <a:latin typeface="Calibri"/>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1441107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0A31642E-D09A-428E-89CF-A71A3EBD88A2}" type="datetimeFigureOut">
              <a:rPr lang="en-US" kern="1200" smtClean="0">
                <a:solidFill>
                  <a:prstClr val="black">
                    <a:tint val="75000"/>
                  </a:prstClr>
                </a:solidFill>
                <a:latin typeface="Calibri"/>
              </a:rPr>
              <a:pPr defTabSz="457200"/>
              <a:t>3/29/2018</a:t>
            </a:fld>
            <a:endParaRPr lang="en-US" kern="120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kern="120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24B0D10-B653-477C-997B-BEBC3FB86DC9}" type="slidenum">
              <a:rPr lang="en-US" kern="1200" smtClean="0">
                <a:solidFill>
                  <a:prstClr val="black">
                    <a:tint val="75000"/>
                  </a:prstClr>
                </a:solidFill>
                <a:latin typeface="Calibri"/>
              </a:rPr>
              <a:pPr defTabSz="457200"/>
              <a:t>‹#›</a:t>
            </a:fld>
            <a:endParaRPr lang="en-US" kern="1200">
              <a:solidFill>
                <a:prstClr val="black">
                  <a:tint val="75000"/>
                </a:prstClr>
              </a:solidFill>
              <a:latin typeface="Calibri"/>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14411072"/>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02B7AA6C-A163-BD44-93C1-5D458767D038}" type="datetimeFigureOut">
              <a:rPr lang="en-US" kern="1200" smtClean="0">
                <a:solidFill>
                  <a:prstClr val="black">
                    <a:tint val="75000"/>
                  </a:prstClr>
                </a:solidFill>
                <a:latin typeface="Calibri"/>
                <a:ea typeface="+mn-ea"/>
                <a:cs typeface="+mn-cs"/>
              </a:rPr>
              <a:pPr defTabSz="457200"/>
              <a:t>3/29/2018</a:t>
            </a:fld>
            <a:endParaRPr lang="en-US" kern="1200">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kern="1200">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15770BF6-BE8F-2449-96F3-12E7DD1C4260}" type="slidenum">
              <a:rPr lang="en-US" kern="1200" smtClean="0">
                <a:solidFill>
                  <a:prstClr val="black">
                    <a:tint val="75000"/>
                  </a:prstClr>
                </a:solidFill>
                <a:latin typeface="Calibri"/>
                <a:ea typeface="+mn-ea"/>
                <a:cs typeface="+mn-cs"/>
              </a:rPr>
              <a:pPr defTabSz="457200"/>
              <a:t>‹#›</a:t>
            </a:fld>
            <a:endParaRPr lang="en-US" kern="120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41207487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3"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0.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45.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914402"/>
            <a:ext cx="7772400" cy="1470025"/>
          </a:xfrm>
        </p:spPr>
        <p:txBody>
          <a:bodyPr>
            <a:normAutofit fontScale="90000"/>
          </a:bodyPr>
          <a:lstStyle/>
          <a:p>
            <a:r>
              <a:rPr lang="en-US" sz="4800" b="1" dirty="0">
                <a:solidFill>
                  <a:schemeClr val="accent1">
                    <a:lumMod val="75000"/>
                  </a:schemeClr>
                </a:solidFill>
                <a:latin typeface="Calibri" panose="020F0502020204030204" pitchFamily="34" charset="0"/>
                <a:cs typeface="Calibri" panose="020F0502020204030204" pitchFamily="34" charset="0"/>
              </a:rPr>
              <a:t>Advancing Tools and Processes for Next Generation Science</a:t>
            </a:r>
            <a:br>
              <a:rPr lang="en-US" sz="4800" b="1" dirty="0">
                <a:solidFill>
                  <a:schemeClr val="tx2"/>
                </a:solidFill>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Planning for </a:t>
            </a:r>
            <a:br>
              <a:rPr lang="en-US"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Classroom Assessment</a:t>
            </a:r>
            <a:endParaRPr lang="en-US" sz="4800" b="1" dirty="0">
              <a:solidFill>
                <a:schemeClr val="tx2"/>
              </a:solidFill>
              <a:latin typeface="Calibri" panose="020F0502020204030204" pitchFamily="34" charset="0"/>
              <a:cs typeface="Calibri" panose="020F0502020204030204" pitchFamily="34" charset="0"/>
            </a:endParaRPr>
          </a:p>
        </p:txBody>
      </p:sp>
      <p:sp>
        <p:nvSpPr>
          <p:cNvPr id="4" name="Text Placeholder 3"/>
          <p:cNvSpPr>
            <a:spLocks noGrp="1"/>
          </p:cNvSpPr>
          <p:nvPr>
            <p:ph type="subTitle" idx="1"/>
          </p:nvPr>
        </p:nvSpPr>
        <p:spPr>
          <a:xfrm>
            <a:off x="1028700" y="2917145"/>
            <a:ext cx="7086600" cy="2895600"/>
          </a:xfrm>
        </p:spPr>
        <p:txBody>
          <a:bodyPr>
            <a:normAutofit/>
          </a:bodyPr>
          <a:lstStyle/>
          <a:p>
            <a:pPr marL="1257155" indent="-1257155" algn="l">
              <a:spcBef>
                <a:spcPts val="0"/>
              </a:spcBef>
            </a:pPr>
            <a:endParaRPr lang="en-US" dirty="0">
              <a:solidFill>
                <a:schemeClr val="tx1"/>
              </a:solidFill>
            </a:endParaRPr>
          </a:p>
          <a:p>
            <a:pPr marL="1257155" indent="-1257155">
              <a:spcBef>
                <a:spcPts val="0"/>
              </a:spcBef>
            </a:pPr>
            <a:endParaRPr lang="en-US" dirty="0">
              <a:solidFill>
                <a:schemeClr val="tx1"/>
              </a:solidFill>
            </a:endParaRPr>
          </a:p>
          <a:p>
            <a:pPr lvl="0">
              <a:spcBef>
                <a:spcPts val="0"/>
              </a:spcBef>
              <a:buClr>
                <a:schemeClr val="dk1"/>
              </a:buClr>
              <a:buSzPct val="25000"/>
            </a:pPr>
            <a:r>
              <a:rPr lang="en-US" sz="3200" dirty="0">
                <a:solidFill>
                  <a:schemeClr val="dk1"/>
                </a:solidFill>
                <a:latin typeface="Calibri" panose="020F0502020204030204" pitchFamily="34" charset="0"/>
                <a:ea typeface="PT Sans"/>
                <a:cs typeface="Calibri" panose="020F0502020204030204" pitchFamily="34" charset="0"/>
                <a:sym typeface="PT Sans"/>
              </a:rPr>
              <a:t>Tool 2: Using Performance Expectations to Plan Classroom Assessments</a:t>
            </a:r>
          </a:p>
          <a:p>
            <a:r>
              <a:rPr lang="en-US" dirty="0">
                <a:solidFill>
                  <a:schemeClr val="tx1"/>
                </a:solidFill>
              </a:rPr>
              <a:t> </a:t>
            </a:r>
          </a:p>
          <a:p>
            <a:endParaRPr lang="en-US" sz="7300" dirty="0">
              <a:solidFill>
                <a:schemeClr val="tx1"/>
              </a:solidFill>
            </a:endParaRPr>
          </a:p>
        </p:txBody>
      </p:sp>
      <p:sp>
        <p:nvSpPr>
          <p:cNvPr id="2" name="Slide Number Placeholder 1"/>
          <p:cNvSpPr>
            <a:spLocks noGrp="1"/>
          </p:cNvSpPr>
          <p:nvPr>
            <p:ph type="sldNum" sz="quarter" idx="12"/>
          </p:nvPr>
        </p:nvSpPr>
        <p:spPr/>
        <p:txBody>
          <a:bodyPr/>
          <a:lstStyle/>
          <a:p>
            <a:fld id="{E5FD466C-A846-4137-A191-031693B0489B}" type="slidenum">
              <a:rPr lang="en-US" smtClean="0"/>
              <a:pPr/>
              <a:t>1</a:t>
            </a:fld>
            <a:endParaRPr lang="en-US" dirty="0"/>
          </a:p>
        </p:txBody>
      </p:sp>
    </p:spTree>
    <p:extLst>
      <p:ext uri="{BB962C8B-B14F-4D97-AF65-F5344CB8AC3E}">
        <p14:creationId xmlns:p14="http://schemas.microsoft.com/office/powerpoint/2010/main" val="3929474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319"/>
        <p:cNvGrpSpPr/>
        <p:nvPr/>
      </p:nvGrpSpPr>
      <p:grpSpPr>
        <a:xfrm>
          <a:off x="0" y="0"/>
          <a:ext cx="0" cy="0"/>
          <a:chOff x="0" y="0"/>
          <a:chExt cx="0" cy="0"/>
        </a:xfrm>
      </p:grpSpPr>
      <p:sp>
        <p:nvSpPr>
          <p:cNvPr id="320" name="Shape 320"/>
          <p:cNvSpPr txBox="1">
            <a:spLocks noGrp="1"/>
          </p:cNvSpPr>
          <p:nvPr>
            <p:ph type="title"/>
          </p:nvPr>
        </p:nvSpPr>
        <p:spPr>
          <a:xfrm>
            <a:off x="457200" y="0"/>
            <a:ext cx="8229600" cy="762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0" i="0" u="none" strike="noStrike" cap="none" baseline="0">
                <a:solidFill>
                  <a:schemeClr val="dk1"/>
                </a:solidFill>
                <a:latin typeface="Calibri"/>
                <a:ea typeface="Calibri"/>
                <a:cs typeface="Calibri"/>
                <a:sym typeface="Calibri"/>
              </a:rPr>
              <a:t>Classroom Assessment Design</a:t>
            </a:r>
          </a:p>
        </p:txBody>
      </p:sp>
      <p:graphicFrame>
        <p:nvGraphicFramePr>
          <p:cNvPr id="321" name="Shape 321"/>
          <p:cNvGraphicFramePr/>
          <p:nvPr>
            <p:extLst>
              <p:ext uri="{D42A27DB-BD31-4B8C-83A1-F6EECF244321}">
                <p14:modId xmlns:p14="http://schemas.microsoft.com/office/powerpoint/2010/main" val="1117379075"/>
              </p:ext>
            </p:extLst>
          </p:nvPr>
        </p:nvGraphicFramePr>
        <p:xfrm>
          <a:off x="140446" y="762000"/>
          <a:ext cx="8928847" cy="5811539"/>
        </p:xfrm>
        <a:graphic>
          <a:graphicData uri="http://schemas.openxmlformats.org/drawingml/2006/table">
            <a:tbl>
              <a:tblPr firstRow="1" bandRow="1">
                <a:noFill/>
                <a:tableStyleId>{7D161BE6-63DB-46C4-AEAD-7AE2C1EE4504}</a:tableStyleId>
              </a:tblPr>
              <a:tblGrid>
                <a:gridCol w="1517879">
                  <a:extLst>
                    <a:ext uri="{9D8B030D-6E8A-4147-A177-3AD203B41FA5}">
                      <a16:colId xmlns:a16="http://schemas.microsoft.com/office/drawing/2014/main" val="20000"/>
                    </a:ext>
                  </a:extLst>
                </a:gridCol>
                <a:gridCol w="2169467">
                  <a:extLst>
                    <a:ext uri="{9D8B030D-6E8A-4147-A177-3AD203B41FA5}">
                      <a16:colId xmlns:a16="http://schemas.microsoft.com/office/drawing/2014/main" val="20001"/>
                    </a:ext>
                  </a:extLst>
                </a:gridCol>
                <a:gridCol w="2685350">
                  <a:extLst>
                    <a:ext uri="{9D8B030D-6E8A-4147-A177-3AD203B41FA5}">
                      <a16:colId xmlns:a16="http://schemas.microsoft.com/office/drawing/2014/main" val="20002"/>
                    </a:ext>
                  </a:extLst>
                </a:gridCol>
                <a:gridCol w="2556151">
                  <a:extLst>
                    <a:ext uri="{9D8B030D-6E8A-4147-A177-3AD203B41FA5}">
                      <a16:colId xmlns:a16="http://schemas.microsoft.com/office/drawing/2014/main" val="20003"/>
                    </a:ext>
                  </a:extLst>
                </a:gridCol>
              </a:tblGrid>
              <a:tr h="618899">
                <a:tc>
                  <a:txBody>
                    <a:bodyPr/>
                    <a:lstStyle/>
                    <a:p>
                      <a:pPr marL="0" lvl="0" algn="ctr" rtl="0">
                        <a:spcBef>
                          <a:spcPts val="0"/>
                        </a:spcBef>
                        <a:buClr>
                          <a:srgbClr val="000000"/>
                        </a:buClr>
                        <a:buSzPct val="25000"/>
                        <a:buFont typeface="Arial"/>
                        <a:buNone/>
                      </a:pPr>
                      <a:r>
                        <a:rPr lang="en-US" sz="1800" dirty="0"/>
                        <a:t>Design Guidelines</a:t>
                      </a:r>
                    </a:p>
                  </a:txBody>
                  <a:tcPr marL="91450" marR="91450" marT="45725" marB="45725"/>
                </a:tc>
                <a:tc>
                  <a:txBody>
                    <a:bodyPr/>
                    <a:lstStyle/>
                    <a:p>
                      <a:pPr marL="0" lvl="0" algn="ctr" rtl="0">
                        <a:spcBef>
                          <a:spcPts val="0"/>
                        </a:spcBef>
                        <a:buClr>
                          <a:srgbClr val="000000"/>
                        </a:buClr>
                        <a:buSzPct val="25000"/>
                        <a:buFont typeface="Arial"/>
                        <a:buNone/>
                      </a:pPr>
                      <a:r>
                        <a:rPr lang="en-US" sz="1800"/>
                        <a:t>What is it?</a:t>
                      </a:r>
                    </a:p>
                  </a:txBody>
                  <a:tcPr marL="91450" marR="91450" marT="45725" marB="45725"/>
                </a:tc>
                <a:tc>
                  <a:txBody>
                    <a:bodyPr/>
                    <a:lstStyle/>
                    <a:p>
                      <a:pPr marL="0" lvl="0" algn="ctr" rtl="0">
                        <a:spcBef>
                          <a:spcPts val="0"/>
                        </a:spcBef>
                        <a:buClr>
                          <a:srgbClr val="000000"/>
                        </a:buClr>
                        <a:buSzPct val="25000"/>
                        <a:buFont typeface="Arial"/>
                        <a:buNone/>
                      </a:pPr>
                      <a:r>
                        <a:rPr lang="en-US" sz="1800"/>
                        <a:t>How</a:t>
                      </a:r>
                      <a:r>
                        <a:rPr lang="en-US" sz="1800" baseline="0"/>
                        <a:t> does NGSS help me think about it?</a:t>
                      </a:r>
                    </a:p>
                  </a:txBody>
                  <a:tcPr marL="91450" marR="91450" marT="45725" marB="45725"/>
                </a:tc>
                <a:tc>
                  <a:txBody>
                    <a:bodyPr/>
                    <a:lstStyle/>
                    <a:p>
                      <a:pPr marL="0" lvl="0" algn="ctr" rtl="0">
                        <a:spcBef>
                          <a:spcPts val="0"/>
                        </a:spcBef>
                        <a:spcAft>
                          <a:spcPts val="0"/>
                        </a:spcAft>
                        <a:buClr>
                          <a:srgbClr val="000000"/>
                        </a:buClr>
                        <a:buSzPct val="25000"/>
                        <a:buFont typeface="Arial"/>
                        <a:buNone/>
                      </a:pPr>
                      <a:r>
                        <a:rPr lang="en-US" sz="1800" dirty="0"/>
                        <a:t>How do I use it?</a:t>
                      </a:r>
                    </a:p>
                  </a:txBody>
                  <a:tcPr marL="91450" marR="91450" marT="45725" marB="45725"/>
                </a:tc>
                <a:extLst>
                  <a:ext uri="{0D108BD9-81ED-4DB2-BD59-A6C34878D82A}">
                    <a16:rowId xmlns:a16="http://schemas.microsoft.com/office/drawing/2014/main" val="10000"/>
                  </a:ext>
                </a:extLst>
              </a:tr>
              <a:tr h="1087109">
                <a:tc>
                  <a:txBody>
                    <a:bodyPr/>
                    <a:lstStyle/>
                    <a:p>
                      <a:pPr marL="0" lvl="0" algn="l" rtl="0">
                        <a:spcBef>
                          <a:spcPts val="0"/>
                        </a:spcBef>
                        <a:buClr>
                          <a:srgbClr val="000000"/>
                        </a:buClr>
                        <a:buSzPct val="25000"/>
                        <a:buFont typeface="Arial"/>
                        <a:buNone/>
                      </a:pPr>
                      <a:r>
                        <a:rPr lang="en-US" sz="1600" dirty="0">
                          <a:solidFill>
                            <a:srgbClr val="000000"/>
                          </a:solidFill>
                        </a:rPr>
                        <a:t>Performance</a:t>
                      </a:r>
                      <a:r>
                        <a:rPr lang="en-US" sz="1600" baseline="0" dirty="0">
                          <a:solidFill>
                            <a:srgbClr val="000000"/>
                          </a:solidFill>
                        </a:rPr>
                        <a:t> Expectations</a:t>
                      </a:r>
                      <a:endParaRPr lang="en-US" sz="1600" dirty="0">
                        <a:solidFill>
                          <a:srgbClr val="000000"/>
                        </a:solidFill>
                      </a:endParaRPr>
                    </a:p>
                  </a:txBody>
                  <a:tcPr marL="91450" marR="91450" marT="45725" marB="45725"/>
                </a:tc>
                <a:tc>
                  <a:txBody>
                    <a:bodyPr/>
                    <a:lstStyle/>
                    <a:p>
                      <a:pPr marL="285750" lvl="0" indent="-285750" rtl="0">
                        <a:spcBef>
                          <a:spcPts val="0"/>
                        </a:spcBef>
                        <a:spcAft>
                          <a:spcPts val="0"/>
                        </a:spcAft>
                        <a:buClr>
                          <a:schemeClr val="dk1"/>
                        </a:buClr>
                        <a:buSzPct val="100000"/>
                        <a:buFont typeface="Arial"/>
                        <a:buChar char="•"/>
                      </a:pPr>
                      <a:r>
                        <a:rPr lang="en-US" sz="1600" dirty="0">
                          <a:solidFill>
                            <a:srgbClr val="000000"/>
                          </a:solidFill>
                        </a:rPr>
                        <a:t>States what students should know and be able to do.</a:t>
                      </a:r>
                    </a:p>
                  </a:txBody>
                  <a:tcPr marL="91450" marR="91450" marT="45725" marB="45725"/>
                </a:tc>
                <a:tc>
                  <a:txBody>
                    <a:bodyPr/>
                    <a:lstStyle/>
                    <a:p>
                      <a:pPr marL="0" lvl="0" algn="l" rtl="0">
                        <a:spcBef>
                          <a:spcPts val="0"/>
                        </a:spcBef>
                        <a:buClr>
                          <a:srgbClr val="000000"/>
                        </a:buClr>
                        <a:buSzPct val="25000"/>
                        <a:buFont typeface="Arial"/>
                        <a:buNone/>
                      </a:pPr>
                      <a:r>
                        <a:rPr lang="en-US" sz="1600" dirty="0">
                          <a:solidFill>
                            <a:srgbClr val="000000"/>
                          </a:solidFill>
                        </a:rPr>
                        <a:t>Reminds me that PEs integrate the three dimensions:  SEPs</a:t>
                      </a:r>
                      <a:r>
                        <a:rPr lang="en-US" sz="1600" baseline="0" dirty="0">
                          <a:solidFill>
                            <a:srgbClr val="000000"/>
                          </a:solidFill>
                        </a:rPr>
                        <a:t>, DCIs, XCCs</a:t>
                      </a:r>
                    </a:p>
                  </a:txBody>
                  <a:tcPr marL="91450" marR="91450" marT="45725" marB="45725"/>
                </a:tc>
                <a:tc>
                  <a:txBody>
                    <a:bodyPr/>
                    <a:lstStyle/>
                    <a:p>
                      <a:pPr marL="0" lvl="0" algn="l" rtl="0">
                        <a:spcBef>
                          <a:spcPts val="0"/>
                        </a:spcBef>
                        <a:buClr>
                          <a:srgbClr val="000000"/>
                        </a:buClr>
                        <a:buFont typeface="Arial"/>
                        <a:buNone/>
                      </a:pPr>
                      <a:endParaRPr lang="en-US" sz="1600" dirty="0"/>
                    </a:p>
                    <a:p>
                      <a:pPr marL="0" lvl="0" algn="l" rtl="0">
                        <a:spcBef>
                          <a:spcPts val="0"/>
                        </a:spcBef>
                        <a:buClr>
                          <a:srgbClr val="000000"/>
                        </a:buClr>
                        <a:buFont typeface="Arial"/>
                        <a:buNone/>
                      </a:pPr>
                      <a:r>
                        <a:rPr lang="en-US" sz="1600" dirty="0"/>
                        <a:t>Tool</a:t>
                      </a:r>
                      <a:r>
                        <a:rPr lang="en-US" sz="1600" baseline="0" dirty="0"/>
                        <a:t> 1</a:t>
                      </a:r>
                      <a:endParaRPr sz="1600" dirty="0"/>
                    </a:p>
                  </a:txBody>
                  <a:tcPr marL="91450" marR="91450" marT="45725" marB="45725"/>
                </a:tc>
                <a:extLst>
                  <a:ext uri="{0D108BD9-81ED-4DB2-BD59-A6C34878D82A}">
                    <a16:rowId xmlns:a16="http://schemas.microsoft.com/office/drawing/2014/main" val="10001"/>
                  </a:ext>
                </a:extLst>
              </a:tr>
              <a:tr h="2681862">
                <a:tc>
                  <a:txBody>
                    <a:bodyPr/>
                    <a:lstStyle/>
                    <a:p>
                      <a:pPr marL="0" lvl="0" algn="l" rtl="0">
                        <a:spcBef>
                          <a:spcPts val="0"/>
                        </a:spcBef>
                        <a:buClr>
                          <a:srgbClr val="000000"/>
                        </a:buClr>
                        <a:buSzPct val="25000"/>
                        <a:buFont typeface="Arial"/>
                        <a:buNone/>
                      </a:pPr>
                      <a:r>
                        <a:rPr lang="en-US" sz="1600" dirty="0">
                          <a:solidFill>
                            <a:srgbClr val="000000"/>
                          </a:solidFill>
                        </a:rPr>
                        <a:t>Evidence of Learning Specifications</a:t>
                      </a:r>
                    </a:p>
                  </a:txBody>
                  <a:tcPr marL="91450" marR="91450" marT="45725" marB="45725"/>
                </a:tc>
                <a:tc>
                  <a:txBody>
                    <a:bodyPr/>
                    <a:lstStyle/>
                    <a:p>
                      <a:pPr marL="285750" marR="0" lvl="0" indent="-285750" algn="l" rtl="0">
                        <a:lnSpc>
                          <a:spcPct val="100000"/>
                        </a:lnSpc>
                        <a:spcBef>
                          <a:spcPts val="0"/>
                        </a:spcBef>
                        <a:spcAft>
                          <a:spcPts val="0"/>
                        </a:spcAft>
                        <a:buClr>
                          <a:schemeClr val="dk1"/>
                        </a:buClr>
                        <a:buSzPct val="100000"/>
                        <a:buFont typeface="Calibri"/>
                        <a:buChar char="•"/>
                      </a:pPr>
                      <a:r>
                        <a:rPr lang="en-US" sz="1600" dirty="0">
                          <a:solidFill>
                            <a:srgbClr val="000000"/>
                          </a:solidFill>
                          <a:latin typeface="Calibri"/>
                          <a:ea typeface="Calibri"/>
                          <a:cs typeface="Calibri"/>
                          <a:sym typeface="Calibri"/>
                        </a:rPr>
                        <a:t>Specifications</a:t>
                      </a:r>
                      <a:r>
                        <a:rPr lang="en-US" sz="1600" baseline="0" dirty="0">
                          <a:solidFill>
                            <a:srgbClr val="000000"/>
                          </a:solidFill>
                          <a:latin typeface="Calibri"/>
                          <a:ea typeface="Calibri"/>
                          <a:cs typeface="Calibri"/>
                          <a:sym typeface="Calibri"/>
                        </a:rPr>
                        <a:t> for the evidence </a:t>
                      </a:r>
                      <a:r>
                        <a:rPr lang="en-US" sz="1600" dirty="0">
                          <a:solidFill>
                            <a:srgbClr val="000000"/>
                          </a:solidFill>
                          <a:latin typeface="Calibri"/>
                          <a:ea typeface="Calibri"/>
                          <a:cs typeface="Calibri"/>
                          <a:sym typeface="Calibri"/>
                        </a:rPr>
                        <a:t>that students have achieved and/or surpassed</a:t>
                      </a:r>
                      <a:r>
                        <a:rPr lang="en-US" sz="1600" baseline="0" dirty="0">
                          <a:solidFill>
                            <a:srgbClr val="000000"/>
                          </a:solidFill>
                          <a:latin typeface="Calibri"/>
                          <a:ea typeface="Calibri"/>
                          <a:cs typeface="Calibri"/>
                          <a:sym typeface="Calibri"/>
                        </a:rPr>
                        <a:t> </a:t>
                      </a:r>
                      <a:r>
                        <a:rPr lang="en-US" sz="1600" dirty="0">
                          <a:solidFill>
                            <a:srgbClr val="000000"/>
                          </a:solidFill>
                          <a:latin typeface="Calibri"/>
                          <a:ea typeface="Calibri"/>
                          <a:cs typeface="Calibri"/>
                          <a:sym typeface="Calibri"/>
                        </a:rPr>
                        <a:t>the PE. The evidence</a:t>
                      </a:r>
                      <a:r>
                        <a:rPr lang="en-US" sz="1600" baseline="0" dirty="0">
                          <a:solidFill>
                            <a:srgbClr val="000000"/>
                          </a:solidFill>
                          <a:latin typeface="Calibri"/>
                          <a:ea typeface="Calibri"/>
                          <a:cs typeface="Calibri"/>
                          <a:sym typeface="Calibri"/>
                        </a:rPr>
                        <a:t> is obtained through </a:t>
                      </a:r>
                      <a:r>
                        <a:rPr lang="en-US" sz="1600" dirty="0">
                          <a:solidFill>
                            <a:srgbClr val="000000"/>
                          </a:solidFill>
                          <a:latin typeface="Calibri"/>
                          <a:ea typeface="Calibri"/>
                          <a:cs typeface="Calibri"/>
                          <a:sym typeface="Calibri"/>
                        </a:rPr>
                        <a:t>observations of students and/or</a:t>
                      </a:r>
                      <a:r>
                        <a:rPr lang="en-US" sz="1600" baseline="0" dirty="0">
                          <a:solidFill>
                            <a:srgbClr val="000000"/>
                          </a:solidFill>
                          <a:latin typeface="Calibri"/>
                          <a:ea typeface="Calibri"/>
                          <a:cs typeface="Calibri"/>
                          <a:sym typeface="Calibri"/>
                        </a:rPr>
                        <a:t> student work </a:t>
                      </a:r>
                      <a:r>
                        <a:rPr lang="en-US" sz="1600" dirty="0">
                          <a:solidFill>
                            <a:srgbClr val="000000"/>
                          </a:solidFill>
                          <a:latin typeface="Calibri"/>
                          <a:ea typeface="Calibri"/>
                          <a:cs typeface="Calibri"/>
                          <a:sym typeface="Calibri"/>
                        </a:rPr>
                        <a:t>products.</a:t>
                      </a:r>
                    </a:p>
                  </a:txBody>
                  <a:tcPr marL="91450" marR="91450" marT="45725" marB="45725"/>
                </a:tc>
                <a:tc>
                  <a:txBody>
                    <a:bodyPr/>
                    <a:lstStyle/>
                    <a:p>
                      <a:pPr marL="0" marR="0" lvl="0" indent="0" algn="l" rtl="0">
                        <a:lnSpc>
                          <a:spcPct val="100000"/>
                        </a:lnSpc>
                        <a:spcBef>
                          <a:spcPts val="0"/>
                        </a:spcBef>
                        <a:spcAft>
                          <a:spcPts val="0"/>
                        </a:spcAft>
                        <a:buClr>
                          <a:schemeClr val="dk1"/>
                        </a:buClr>
                        <a:buSzPct val="25000"/>
                        <a:buFont typeface="Arial"/>
                        <a:buNone/>
                      </a:pPr>
                      <a:r>
                        <a:rPr lang="en-US" sz="1600" baseline="0" dirty="0">
                          <a:solidFill>
                            <a:srgbClr val="000000"/>
                          </a:solidFill>
                        </a:rPr>
                        <a:t>Helps me </a:t>
                      </a:r>
                      <a:r>
                        <a:rPr lang="en-US" sz="1600" b="1" i="1" u="sng" baseline="0" dirty="0">
                          <a:solidFill>
                            <a:srgbClr val="000000"/>
                          </a:solidFill>
                        </a:rPr>
                        <a:t>d</a:t>
                      </a:r>
                      <a:r>
                        <a:rPr lang="en-US" sz="1600" b="1" i="1" u="sng" dirty="0">
                          <a:solidFill>
                            <a:srgbClr val="000000"/>
                          </a:solidFill>
                        </a:rPr>
                        <a:t>escribe</a:t>
                      </a:r>
                      <a:r>
                        <a:rPr lang="en-US" sz="1600" baseline="0" dirty="0">
                          <a:solidFill>
                            <a:srgbClr val="000000"/>
                          </a:solidFill>
                        </a:rPr>
                        <a:t> an  assessment(s) that integrates the </a:t>
                      </a:r>
                      <a:r>
                        <a:rPr lang="en-US" sz="1600" dirty="0">
                          <a:solidFill>
                            <a:srgbClr val="000000"/>
                          </a:solidFill>
                        </a:rPr>
                        <a:t>three dimensions within the PE(s). </a:t>
                      </a:r>
                    </a:p>
                  </a:txBody>
                  <a:tcPr marL="91450" marR="91450" marT="45725" marB="45725"/>
                </a:tc>
                <a:tc>
                  <a:txBody>
                    <a:bodyPr/>
                    <a:lstStyle/>
                    <a:p>
                      <a:pPr marL="0" marR="0" lvl="0" indent="0" algn="l" rtl="0">
                        <a:lnSpc>
                          <a:spcPct val="100000"/>
                        </a:lnSpc>
                        <a:spcBef>
                          <a:spcPts val="0"/>
                        </a:spcBef>
                        <a:spcAft>
                          <a:spcPts val="0"/>
                        </a:spcAft>
                        <a:buClr>
                          <a:schemeClr val="dk1"/>
                        </a:buClr>
                        <a:buFont typeface="Arial"/>
                        <a:buNone/>
                      </a:pPr>
                      <a:endParaRPr lang="en-US" sz="1600" dirty="0"/>
                    </a:p>
                    <a:p>
                      <a:pPr marL="0" marR="0" lvl="0" indent="0" algn="l" rtl="0">
                        <a:lnSpc>
                          <a:spcPct val="100000"/>
                        </a:lnSpc>
                        <a:spcBef>
                          <a:spcPts val="0"/>
                        </a:spcBef>
                        <a:spcAft>
                          <a:spcPts val="0"/>
                        </a:spcAft>
                        <a:buClr>
                          <a:schemeClr val="dk1"/>
                        </a:buClr>
                        <a:buFont typeface="Arial"/>
                        <a:buNone/>
                      </a:pPr>
                      <a:r>
                        <a:rPr lang="en-US" sz="1600" dirty="0"/>
                        <a:t>Tool 2</a:t>
                      </a:r>
                      <a:endParaRPr sz="1600" dirty="0"/>
                    </a:p>
                  </a:txBody>
                  <a:tcPr marL="91450" marR="91450" marT="45725" marB="45725"/>
                </a:tc>
                <a:extLst>
                  <a:ext uri="{0D108BD9-81ED-4DB2-BD59-A6C34878D82A}">
                    <a16:rowId xmlns:a16="http://schemas.microsoft.com/office/drawing/2014/main" val="10002"/>
                  </a:ext>
                </a:extLst>
              </a:tr>
              <a:tr h="1022475">
                <a:tc>
                  <a:txBody>
                    <a:bodyPr/>
                    <a:lstStyle/>
                    <a:p>
                      <a:pPr marL="0" lvl="0" algn="l" rtl="0">
                        <a:spcBef>
                          <a:spcPts val="0"/>
                        </a:spcBef>
                        <a:buClr>
                          <a:srgbClr val="000000"/>
                        </a:buClr>
                        <a:buSzPct val="25000"/>
                        <a:buFont typeface="Arial"/>
                        <a:buNone/>
                      </a:pPr>
                      <a:r>
                        <a:rPr lang="en-US" sz="1600" dirty="0">
                          <a:solidFill>
                            <a:srgbClr val="000000"/>
                          </a:solidFill>
                        </a:rPr>
                        <a:t>Assessment</a:t>
                      </a:r>
                      <a:r>
                        <a:rPr lang="en-US" sz="1600" baseline="0" dirty="0">
                          <a:solidFill>
                            <a:srgbClr val="000000"/>
                          </a:solidFill>
                        </a:rPr>
                        <a:t> Task and</a:t>
                      </a:r>
                    </a:p>
                    <a:p>
                      <a:pPr marL="0" lvl="0" algn="l" rtl="0">
                        <a:spcBef>
                          <a:spcPts val="0"/>
                        </a:spcBef>
                        <a:buClr>
                          <a:srgbClr val="000000"/>
                        </a:buClr>
                        <a:buSzPct val="25000"/>
                        <a:buFont typeface="Arial"/>
                        <a:buNone/>
                      </a:pPr>
                      <a:r>
                        <a:rPr lang="en-US" sz="1600" baseline="0" dirty="0">
                          <a:solidFill>
                            <a:srgbClr val="000000"/>
                          </a:solidFill>
                        </a:rPr>
                        <a:t>Rubric</a:t>
                      </a:r>
                    </a:p>
                  </a:txBody>
                  <a:tcPr marL="91450" marR="91450" marT="45725" marB="45725"/>
                </a:tc>
                <a:tc gridSpan="2">
                  <a:txBody>
                    <a:bodyPr/>
                    <a:lstStyle/>
                    <a:p>
                      <a:pPr marL="285750" marR="0" lvl="0" indent="-285750" algn="l" rtl="0">
                        <a:lnSpc>
                          <a:spcPct val="100000"/>
                        </a:lnSpc>
                        <a:spcBef>
                          <a:spcPts val="0"/>
                        </a:spcBef>
                        <a:spcAft>
                          <a:spcPts val="0"/>
                        </a:spcAft>
                        <a:buClr>
                          <a:schemeClr val="dk1"/>
                        </a:buClr>
                        <a:buSzPct val="100000"/>
                        <a:buFont typeface="Calibri"/>
                        <a:buChar char="•"/>
                      </a:pPr>
                      <a:r>
                        <a:rPr lang="en-US" sz="1600" dirty="0">
                          <a:solidFill>
                            <a:srgbClr val="000000"/>
                          </a:solidFill>
                          <a:latin typeface="Calibri"/>
                          <a:ea typeface="Calibri"/>
                          <a:cs typeface="Calibri"/>
                          <a:sym typeface="Calibri"/>
                        </a:rPr>
                        <a:t>The Assessment</a:t>
                      </a:r>
                      <a:r>
                        <a:rPr lang="en-US" sz="1600" baseline="0" dirty="0">
                          <a:solidFill>
                            <a:srgbClr val="000000"/>
                          </a:solidFill>
                          <a:latin typeface="Calibri"/>
                          <a:ea typeface="Calibri"/>
                          <a:cs typeface="Calibri"/>
                          <a:sym typeface="Calibri"/>
                        </a:rPr>
                        <a:t> Task requires students to demonstrate that they have achieved and/or surpassed the PEs by performing or producing student work aligned to the Evidence of Learning Specifications</a:t>
                      </a:r>
                    </a:p>
                  </a:txBody>
                  <a:tcPr marL="91450" marR="91450" marT="45725" marB="45725"/>
                </a:tc>
                <a:tc hMerge="1">
                  <a:txBody>
                    <a:bodyPr/>
                    <a:lstStyle/>
                    <a:p>
                      <a:endParaRPr lang="en-US"/>
                    </a:p>
                  </a:txBody>
                  <a:tcPr/>
                </a:tc>
                <a:tc>
                  <a:txBody>
                    <a:bodyPr/>
                    <a:lstStyle/>
                    <a:p>
                      <a:endParaRPr lang="en-US" dirty="0"/>
                    </a:p>
                    <a:p>
                      <a:r>
                        <a:rPr lang="en-US" sz="1600" dirty="0"/>
                        <a:t>Tool 5</a:t>
                      </a:r>
                    </a:p>
                  </a:txBody>
                  <a:tcPr marL="91450" marR="91450" marT="45725" marB="45725"/>
                </a:tc>
                <a:extLst>
                  <a:ext uri="{0D108BD9-81ED-4DB2-BD59-A6C34878D82A}">
                    <a16:rowId xmlns:a16="http://schemas.microsoft.com/office/drawing/2014/main" val="10003"/>
                  </a:ext>
                </a:extLst>
              </a:tr>
            </a:tbl>
          </a:graphicData>
        </a:graphic>
      </p:graphicFrame>
      <p:sp>
        <p:nvSpPr>
          <p:cNvPr id="322" name="Shape 322"/>
          <p:cNvSpPr/>
          <p:nvPr/>
        </p:nvSpPr>
        <p:spPr>
          <a:xfrm>
            <a:off x="7007412" y="1496358"/>
            <a:ext cx="463176" cy="3718111"/>
          </a:xfrm>
          <a:prstGeom prst="rightBrace">
            <a:avLst>
              <a:gd name="adj1" fmla="val 8333"/>
              <a:gd name="adj2" fmla="val 50000"/>
            </a:avLst>
          </a:prstGeom>
          <a:noFill/>
          <a:ln w="25400" cap="flat">
            <a:solidFill>
              <a:schemeClr val="accent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baseline="0">
              <a:solidFill>
                <a:schemeClr val="dk1"/>
              </a:solidFill>
              <a:latin typeface="Arial"/>
              <a:ea typeface="Arial"/>
              <a:cs typeface="Arial"/>
              <a:sym typeface="Arial"/>
            </a:endParaRPr>
          </a:p>
        </p:txBody>
      </p:sp>
      <p:sp>
        <p:nvSpPr>
          <p:cNvPr id="323" name="Shape 323"/>
          <p:cNvSpPr txBox="1"/>
          <p:nvPr/>
        </p:nvSpPr>
        <p:spPr>
          <a:xfrm>
            <a:off x="7530352" y="2751418"/>
            <a:ext cx="1733175" cy="1387288"/>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1600" b="0" i="0" u="none" strike="noStrike" cap="none" baseline="0" dirty="0">
                <a:solidFill>
                  <a:srgbClr val="000000"/>
                </a:solidFill>
                <a:latin typeface="Arial"/>
                <a:ea typeface="Arial"/>
                <a:cs typeface="Arial"/>
                <a:sym typeface="Arial"/>
              </a:rPr>
              <a:t>Provide the foundation for the assessment task</a:t>
            </a:r>
          </a:p>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200" dirty="0"/>
              <a:t>What are Evidence Statements?</a:t>
            </a:r>
          </a:p>
        </p:txBody>
      </p:sp>
      <p:sp>
        <p:nvSpPr>
          <p:cNvPr id="7" name="Text Placeholder 6"/>
          <p:cNvSpPr>
            <a:spLocks noGrp="1"/>
          </p:cNvSpPr>
          <p:nvPr>
            <p:ph type="body" idx="1"/>
          </p:nvPr>
        </p:nvSpPr>
        <p:spPr/>
        <p:txBody>
          <a:bodyPr/>
          <a:lstStyle/>
          <a:p>
            <a:pPr marL="292100" indent="0">
              <a:buNone/>
            </a:pPr>
            <a:r>
              <a:rPr lang="en-US" sz="2400" dirty="0">
                <a:latin typeface="Calibri"/>
                <a:cs typeface="Calibri"/>
              </a:rPr>
              <a:t>In an effort to describe more specifically what you would see in proficient student performance of the NGSS PEs, </a:t>
            </a:r>
            <a:r>
              <a:rPr lang="en-US" sz="2400" b="1" dirty="0">
                <a:latin typeface="Calibri"/>
                <a:cs typeface="Calibri"/>
              </a:rPr>
              <a:t>evidence statements </a:t>
            </a:r>
            <a:r>
              <a:rPr lang="en-US" sz="2400" dirty="0">
                <a:latin typeface="Calibri"/>
                <a:cs typeface="Calibri"/>
              </a:rPr>
              <a:t>should be developed.</a:t>
            </a:r>
          </a:p>
          <a:p>
            <a:pPr marL="292100" indent="0">
              <a:buNone/>
            </a:pPr>
            <a:endParaRPr lang="en-US" sz="2400" dirty="0">
              <a:latin typeface="Calibri"/>
              <a:cs typeface="Calibri"/>
            </a:endParaRPr>
          </a:p>
          <a:p>
            <a:pPr marL="292100" indent="0">
              <a:buNone/>
            </a:pPr>
            <a:r>
              <a:rPr lang="en-US" sz="2400" dirty="0">
                <a:latin typeface="Calibri"/>
                <a:cs typeface="Calibri"/>
              </a:rPr>
              <a:t>Evidence statements provide clear, measurable components that, if met, fully satisfy a PE. These statements should provide detail on how students will use the practices, crosscutting concepts, and disciplinary core ideas together in their demonstration of proficiency on the PEs by the end of instruction.</a:t>
            </a:r>
          </a:p>
          <a:p>
            <a:pPr marL="292100" indent="0">
              <a:buNone/>
            </a:pPr>
            <a:r>
              <a:rPr lang="en-US" sz="2400" dirty="0">
                <a:latin typeface="Calibri"/>
                <a:cs typeface="Calibri"/>
              </a:rPr>
              <a:t>					</a:t>
            </a:r>
            <a:r>
              <a:rPr lang="en-US" sz="1800" dirty="0">
                <a:latin typeface="Calibri"/>
                <a:cs typeface="Calibri"/>
              </a:rPr>
              <a:t>Adapted from Achieve, 2015</a:t>
            </a:r>
          </a:p>
        </p:txBody>
      </p:sp>
    </p:spTree>
    <p:extLst>
      <p:ext uri="{BB962C8B-B14F-4D97-AF65-F5344CB8AC3E}">
        <p14:creationId xmlns:p14="http://schemas.microsoft.com/office/powerpoint/2010/main" val="480549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152400" y="95250"/>
            <a:ext cx="8839199"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Tool 2: </a:t>
            </a:r>
            <a:r>
              <a:rPr lang="en-US" sz="3600" b="0" i="0" u="none" strike="noStrike" cap="none" baseline="0" dirty="0">
                <a:solidFill>
                  <a:schemeClr val="dk1"/>
                </a:solidFill>
                <a:latin typeface="Calibri"/>
                <a:ea typeface="Calibri"/>
                <a:cs typeface="Calibri"/>
                <a:sym typeface="Calibri"/>
              </a:rPr>
              <a:t>Planning for Assessment</a:t>
            </a:r>
          </a:p>
        </p:txBody>
      </p:sp>
      <p:grpSp>
        <p:nvGrpSpPr>
          <p:cNvPr id="20" name="Group 19"/>
          <p:cNvGrpSpPr/>
          <p:nvPr/>
        </p:nvGrpSpPr>
        <p:grpSpPr>
          <a:xfrm>
            <a:off x="427350" y="1196249"/>
            <a:ext cx="8488046" cy="1535605"/>
            <a:chOff x="427350" y="1196249"/>
            <a:chExt cx="8488046" cy="1535605"/>
          </a:xfrm>
        </p:grpSpPr>
        <p:sp>
          <p:nvSpPr>
            <p:cNvPr id="294" name="Shape 294"/>
            <p:cNvSpPr/>
            <p:nvPr/>
          </p:nvSpPr>
          <p:spPr>
            <a:xfrm rot="5400000">
              <a:off x="74147" y="1549452"/>
              <a:ext cx="1535605" cy="829199"/>
            </a:xfrm>
            <a:prstGeom prst="chevron">
              <a:avLst>
                <a:gd name="adj" fmla="val 65316"/>
              </a:avLst>
            </a:prstGeom>
            <a:solidFill>
              <a:schemeClr val="accent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295" name="Shape 295"/>
            <p:cNvSpPr txBox="1"/>
            <p:nvPr/>
          </p:nvSpPr>
          <p:spPr>
            <a:xfrm>
              <a:off x="427383" y="1794430"/>
              <a:ext cx="822236" cy="512723"/>
            </a:xfrm>
            <a:prstGeom prst="rect">
              <a:avLst/>
            </a:prstGeom>
            <a:noFill/>
            <a:ln>
              <a:noFill/>
            </a:ln>
          </p:spPr>
          <p:txBody>
            <a:bodyPr lIns="10775" tIns="10775" rIns="10775" bIns="10775" anchor="ctr" anchorCtr="0">
              <a:noAutofit/>
            </a:bodyPr>
            <a:lstStyle/>
            <a:p>
              <a:pPr marL="0" marR="0" lvl="0" indent="0" algn="ctr" rtl="0">
                <a:lnSpc>
                  <a:spcPct val="90000"/>
                </a:lnSpc>
                <a:spcBef>
                  <a:spcPts val="0"/>
                </a:spcBef>
                <a:spcAft>
                  <a:spcPts val="595"/>
                </a:spcAft>
                <a:buClr>
                  <a:schemeClr val="lt1"/>
                </a:buClr>
                <a:buSzPct val="25000"/>
                <a:buFont typeface="Calibri"/>
                <a:buNone/>
              </a:pPr>
              <a:r>
                <a:rPr lang="en-US" sz="1700">
                  <a:solidFill>
                    <a:schemeClr val="lt1"/>
                  </a:solidFill>
                  <a:latin typeface="Calibri"/>
                  <a:ea typeface="Calibri"/>
                  <a:cs typeface="Calibri"/>
                  <a:sym typeface="Calibri"/>
                </a:rPr>
                <a:t>PE</a:t>
              </a:r>
              <a:endParaRPr lang="en-US" sz="1700" b="0" i="0" u="none" strike="noStrike" cap="none" baseline="0" dirty="0">
                <a:solidFill>
                  <a:schemeClr val="lt1"/>
                </a:solidFill>
                <a:latin typeface="Calibri"/>
                <a:ea typeface="Calibri"/>
                <a:cs typeface="Calibri"/>
                <a:sym typeface="Calibri"/>
              </a:endParaRPr>
            </a:p>
          </p:txBody>
        </p:sp>
        <p:sp>
          <p:nvSpPr>
            <p:cNvPr id="296" name="Shape 296"/>
            <p:cNvSpPr/>
            <p:nvPr/>
          </p:nvSpPr>
          <p:spPr>
            <a:xfrm rot="5400000">
              <a:off x="4527058" y="-2081184"/>
              <a:ext cx="1110900" cy="7665776"/>
            </a:xfrm>
            <a:prstGeom prst="round2SameRect">
              <a:avLst>
                <a:gd name="adj1" fmla="val 16667"/>
                <a:gd name="adj2" fmla="val 0"/>
              </a:avLst>
            </a:prstGeom>
            <a:solidFill>
              <a:schemeClr val="lt1">
                <a:alpha val="89411"/>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297" name="Shape 297"/>
            <p:cNvSpPr txBox="1"/>
            <p:nvPr/>
          </p:nvSpPr>
          <p:spPr>
            <a:xfrm>
              <a:off x="1249620" y="1250481"/>
              <a:ext cx="7628504" cy="1002443"/>
            </a:xfrm>
            <a:prstGeom prst="rect">
              <a:avLst/>
            </a:prstGeom>
            <a:noFill/>
            <a:ln>
              <a:noFill/>
            </a:ln>
          </p:spPr>
          <p:txBody>
            <a:bodyPr lIns="163575" tIns="14600" rIns="14600" bIns="14600" anchor="ctr" anchorCtr="0">
              <a:noAutofit/>
            </a:bodyPr>
            <a:lstStyle/>
            <a:p>
              <a:pPr marL="457200" marR="0" lvl="0" indent="-381000" algn="l" rtl="0">
                <a:lnSpc>
                  <a:spcPct val="90000"/>
                </a:lnSpc>
                <a:spcBef>
                  <a:spcPts val="0"/>
                </a:spcBef>
                <a:spcAft>
                  <a:spcPts val="345"/>
                </a:spcAft>
                <a:buClr>
                  <a:srgbClr val="000000"/>
                </a:buClr>
                <a:buSzPct val="100000"/>
                <a:buFont typeface="Calibri"/>
                <a:buChar char="•"/>
              </a:pPr>
              <a:r>
                <a:rPr lang="en-US" sz="2400" b="0" i="0" u="none" strike="noStrike" cap="none" baseline="0" dirty="0">
                  <a:solidFill>
                    <a:schemeClr val="dk1"/>
                  </a:solidFill>
                  <a:latin typeface="Calibri"/>
                  <a:ea typeface="Calibri"/>
                  <a:cs typeface="Calibri"/>
                  <a:sym typeface="Calibri"/>
                </a:rPr>
                <a:t>What </a:t>
              </a:r>
              <a:r>
                <a:rPr lang="en-US" sz="2400" dirty="0">
                  <a:solidFill>
                    <a:schemeClr val="dk1"/>
                  </a:solidFill>
                  <a:latin typeface="Calibri"/>
                  <a:ea typeface="Calibri"/>
                  <a:cs typeface="Calibri"/>
                  <a:sym typeface="Calibri"/>
                </a:rPr>
                <a:t>are</a:t>
              </a:r>
              <a:r>
                <a:rPr lang="en-US" sz="2400" b="0" i="0" u="none" strike="noStrike" cap="none" baseline="0" dirty="0">
                  <a:solidFill>
                    <a:schemeClr val="dk1"/>
                  </a:solidFill>
                  <a:latin typeface="Calibri"/>
                  <a:ea typeface="Calibri"/>
                  <a:cs typeface="Calibri"/>
                  <a:sym typeface="Calibri"/>
                </a:rPr>
                <a:t> the performance expectations?</a:t>
              </a:r>
            </a:p>
          </p:txBody>
        </p:sp>
      </p:grpSp>
      <p:grpSp>
        <p:nvGrpSpPr>
          <p:cNvPr id="21" name="Group 20"/>
          <p:cNvGrpSpPr/>
          <p:nvPr/>
        </p:nvGrpSpPr>
        <p:grpSpPr>
          <a:xfrm>
            <a:off x="427249" y="2596128"/>
            <a:ext cx="8543521" cy="1796216"/>
            <a:chOff x="427249" y="2596128"/>
            <a:chExt cx="8543521" cy="1796216"/>
          </a:xfrm>
        </p:grpSpPr>
        <p:sp>
          <p:nvSpPr>
            <p:cNvPr id="298" name="Shape 298"/>
            <p:cNvSpPr/>
            <p:nvPr/>
          </p:nvSpPr>
          <p:spPr>
            <a:xfrm rot="5400000">
              <a:off x="-36323" y="3075872"/>
              <a:ext cx="1780044" cy="852899"/>
            </a:xfrm>
            <a:prstGeom prst="chevron">
              <a:avLst>
                <a:gd name="adj" fmla="val 50000"/>
              </a:avLst>
            </a:prstGeom>
            <a:solidFill>
              <a:schemeClr val="accent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299" name="Shape 299"/>
            <p:cNvSpPr txBox="1"/>
            <p:nvPr/>
          </p:nvSpPr>
          <p:spPr>
            <a:xfrm>
              <a:off x="427383" y="3210466"/>
              <a:ext cx="822300" cy="512885"/>
            </a:xfrm>
            <a:prstGeom prst="rect">
              <a:avLst/>
            </a:prstGeom>
            <a:noFill/>
            <a:ln>
              <a:noFill/>
            </a:ln>
          </p:spPr>
          <p:txBody>
            <a:bodyPr lIns="10775" tIns="10775" rIns="10775" bIns="10775" anchor="ctr" anchorCtr="0">
              <a:noAutofit/>
            </a:bodyPr>
            <a:lstStyle/>
            <a:p>
              <a:pPr marL="0" marR="0" lvl="0" indent="0" algn="ctr" rtl="0">
                <a:lnSpc>
                  <a:spcPct val="90000"/>
                </a:lnSpc>
                <a:spcBef>
                  <a:spcPts val="0"/>
                </a:spcBef>
                <a:spcAft>
                  <a:spcPts val="0"/>
                </a:spcAft>
                <a:buClr>
                  <a:srgbClr val="000000"/>
                </a:buClr>
                <a:buFont typeface="Arial"/>
                <a:buNone/>
              </a:pPr>
              <a:endParaRPr sz="1700" b="0" i="0" u="none" strike="noStrike" cap="none" baseline="0" dirty="0">
                <a:solidFill>
                  <a:schemeClr val="lt1"/>
                </a:solidFill>
                <a:latin typeface="Calibri"/>
                <a:ea typeface="Calibri"/>
                <a:cs typeface="Calibri"/>
                <a:sym typeface="Calibri"/>
              </a:endParaRPr>
            </a:p>
            <a:p>
              <a:pPr marL="0" marR="0" lvl="0" indent="0" algn="ctr" rtl="0">
                <a:lnSpc>
                  <a:spcPct val="90000"/>
                </a:lnSpc>
                <a:spcBef>
                  <a:spcPts val="595"/>
                </a:spcBef>
                <a:spcAft>
                  <a:spcPts val="0"/>
                </a:spcAft>
                <a:buClr>
                  <a:schemeClr val="lt1"/>
                </a:buClr>
                <a:buSzPct val="25000"/>
                <a:buFont typeface="Calibri"/>
                <a:buNone/>
              </a:pPr>
              <a:r>
                <a:rPr lang="en-US" sz="1700" b="0" i="0" u="none" strike="noStrike" cap="none" baseline="0" dirty="0">
                  <a:solidFill>
                    <a:schemeClr val="lt1"/>
                  </a:solidFill>
                  <a:latin typeface="Calibri"/>
                  <a:ea typeface="Calibri"/>
                  <a:cs typeface="Calibri"/>
                  <a:sym typeface="Calibri"/>
                </a:rPr>
                <a:t>Evidence</a:t>
              </a:r>
            </a:p>
            <a:p>
              <a:pPr marL="0" marR="0" lvl="0" indent="0" algn="ctr" rtl="0">
                <a:lnSpc>
                  <a:spcPct val="90000"/>
                </a:lnSpc>
                <a:spcBef>
                  <a:spcPts val="595"/>
                </a:spcBef>
                <a:spcAft>
                  <a:spcPts val="595"/>
                </a:spcAft>
                <a:buClr>
                  <a:schemeClr val="lt1"/>
                </a:buClr>
                <a:buSzPct val="25000"/>
                <a:buFont typeface="Calibri"/>
                <a:buNone/>
              </a:pPr>
              <a:r>
                <a:rPr lang="en-US" sz="1700" b="0" i="0" u="none" strike="noStrike" cap="none" baseline="0" dirty="0">
                  <a:solidFill>
                    <a:schemeClr val="lt1"/>
                  </a:solidFill>
                  <a:latin typeface="Calibri"/>
                  <a:ea typeface="Calibri"/>
                  <a:cs typeface="Calibri"/>
                  <a:sym typeface="Calibri"/>
                </a:rPr>
                <a:t>of Learning Specs</a:t>
              </a:r>
            </a:p>
          </p:txBody>
        </p:sp>
        <p:sp>
          <p:nvSpPr>
            <p:cNvPr id="300" name="Shape 300"/>
            <p:cNvSpPr/>
            <p:nvPr/>
          </p:nvSpPr>
          <p:spPr>
            <a:xfrm rot="5400000">
              <a:off x="4459048" y="-564349"/>
              <a:ext cx="1351245" cy="7672199"/>
            </a:xfrm>
            <a:prstGeom prst="round2SameRect">
              <a:avLst>
                <a:gd name="adj1" fmla="val 16667"/>
                <a:gd name="adj2" fmla="val 591"/>
              </a:avLst>
            </a:prstGeom>
            <a:solidFill>
              <a:schemeClr val="lt1">
                <a:alpha val="89411"/>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301" name="Shape 301"/>
            <p:cNvSpPr txBox="1"/>
            <p:nvPr/>
          </p:nvSpPr>
          <p:spPr>
            <a:xfrm>
              <a:off x="1317099" y="2637310"/>
              <a:ext cx="7480200" cy="1143193"/>
            </a:xfrm>
            <a:prstGeom prst="rect">
              <a:avLst/>
            </a:prstGeom>
            <a:noFill/>
            <a:ln>
              <a:noFill/>
            </a:ln>
          </p:spPr>
          <p:txBody>
            <a:bodyPr lIns="163575" tIns="14600" rIns="14600" bIns="14600" anchor="ctr" anchorCtr="0">
              <a:noAutofit/>
            </a:bodyPr>
            <a:lstStyle/>
            <a:p>
              <a:pPr marL="339725" marR="0" lvl="0" indent="-339725" algn="l" rtl="0">
                <a:lnSpc>
                  <a:spcPct val="90000"/>
                </a:lnSpc>
                <a:spcBef>
                  <a:spcPts val="0"/>
                </a:spcBef>
                <a:spcAft>
                  <a:spcPts val="345"/>
                </a:spcAft>
                <a:buClr>
                  <a:srgbClr val="000000"/>
                </a:buClr>
                <a:buSzPct val="100000"/>
                <a:buFont typeface="Calibri"/>
                <a:buChar char="•"/>
              </a:pPr>
              <a:r>
                <a:rPr lang="en-US" sz="2400" b="0" i="0" u="none" strike="noStrike" cap="none" baseline="0" dirty="0">
                  <a:solidFill>
                    <a:schemeClr val="dk1"/>
                  </a:solidFill>
                  <a:latin typeface="Calibri"/>
                  <a:ea typeface="Calibri"/>
                  <a:cs typeface="Calibri"/>
                  <a:sym typeface="Calibri"/>
                </a:rPr>
                <a:t>What evidence of learning specifications will guide assessment task(s) development?</a:t>
              </a:r>
            </a:p>
          </p:txBody>
        </p:sp>
      </p:grpSp>
      <p:grpSp>
        <p:nvGrpSpPr>
          <p:cNvPr id="19" name="Group 18"/>
          <p:cNvGrpSpPr/>
          <p:nvPr/>
        </p:nvGrpSpPr>
        <p:grpSpPr>
          <a:xfrm>
            <a:off x="152400" y="4229100"/>
            <a:ext cx="8839200" cy="2495549"/>
            <a:chOff x="152400" y="4362450"/>
            <a:chExt cx="8839200" cy="2495549"/>
          </a:xfrm>
        </p:grpSpPr>
        <p:sp>
          <p:nvSpPr>
            <p:cNvPr id="302" name="Shape 302"/>
            <p:cNvSpPr txBox="1"/>
            <p:nvPr/>
          </p:nvSpPr>
          <p:spPr>
            <a:xfrm>
              <a:off x="152400" y="4362450"/>
              <a:ext cx="8839200" cy="9861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Tool 5: </a:t>
              </a:r>
              <a:r>
                <a:rPr lang="en-US" sz="3600" dirty="0">
                  <a:solidFill>
                    <a:schemeClr val="dk1"/>
                  </a:solidFill>
                  <a:latin typeface="Calibri"/>
                  <a:ea typeface="Calibri"/>
                  <a:cs typeface="Calibri"/>
                  <a:sym typeface="Calibri"/>
                </a:rPr>
                <a:t>Developing Classroom Assessments</a:t>
              </a:r>
            </a:p>
          </p:txBody>
        </p:sp>
        <p:grpSp>
          <p:nvGrpSpPr>
            <p:cNvPr id="303" name="Shape 303"/>
            <p:cNvGrpSpPr/>
            <p:nvPr/>
          </p:nvGrpSpPr>
          <p:grpSpPr>
            <a:xfrm>
              <a:off x="381698" y="5499264"/>
              <a:ext cx="8512850" cy="1358735"/>
              <a:chOff x="-22491" y="155080"/>
              <a:chExt cx="8512850" cy="809602"/>
            </a:xfrm>
          </p:grpSpPr>
          <p:sp>
            <p:nvSpPr>
              <p:cNvPr id="304" name="Shape 304"/>
              <p:cNvSpPr/>
              <p:nvPr/>
            </p:nvSpPr>
            <p:spPr>
              <a:xfrm rot="5400000">
                <a:off x="6667" y="125921"/>
                <a:ext cx="809602" cy="867921"/>
              </a:xfrm>
              <a:prstGeom prst="chevron">
                <a:avLst>
                  <a:gd name="adj" fmla="val 50000"/>
                </a:avLst>
              </a:prstGeom>
              <a:solidFill>
                <a:schemeClr val="accent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305" name="Shape 305"/>
              <p:cNvSpPr txBox="1"/>
              <p:nvPr/>
            </p:nvSpPr>
            <p:spPr>
              <a:xfrm>
                <a:off x="0" y="373379"/>
                <a:ext cx="746699" cy="320100"/>
              </a:xfrm>
              <a:prstGeom prst="rect">
                <a:avLst/>
              </a:prstGeom>
              <a:noFill/>
              <a:ln>
                <a:noFill/>
              </a:ln>
            </p:spPr>
            <p:txBody>
              <a:bodyPr lIns="10775" tIns="10775" rIns="10775" bIns="10775" anchor="ctr" anchorCtr="0">
                <a:noAutofit/>
              </a:bodyPr>
              <a:lstStyle/>
              <a:p>
                <a:pPr marL="0" marR="0" lvl="0" indent="0" algn="ctr" rtl="0">
                  <a:lnSpc>
                    <a:spcPct val="90000"/>
                  </a:lnSpc>
                  <a:spcBef>
                    <a:spcPts val="0"/>
                  </a:spcBef>
                  <a:spcAft>
                    <a:spcPts val="595"/>
                  </a:spcAft>
                  <a:buClr>
                    <a:schemeClr val="lt1"/>
                  </a:buClr>
                  <a:buSzPct val="25000"/>
                  <a:buFont typeface="Calibri"/>
                  <a:buNone/>
                </a:pPr>
                <a:r>
                  <a:rPr lang="en-US" sz="1700" b="0" i="0" u="none" strike="noStrike" cap="none" baseline="0">
                    <a:solidFill>
                      <a:schemeClr val="lt1"/>
                    </a:solidFill>
                    <a:latin typeface="Calibri"/>
                    <a:ea typeface="Calibri"/>
                    <a:cs typeface="Calibri"/>
                    <a:sym typeface="Calibri"/>
                  </a:rPr>
                  <a:t>Task</a:t>
                </a:r>
              </a:p>
            </p:txBody>
          </p:sp>
          <p:sp>
            <p:nvSpPr>
              <p:cNvPr id="306" name="Shape 306"/>
              <p:cNvSpPr/>
              <p:nvPr/>
            </p:nvSpPr>
            <p:spPr>
              <a:xfrm rot="5400000">
                <a:off x="4366918" y="-3359479"/>
                <a:ext cx="608880" cy="7638000"/>
              </a:xfrm>
              <a:prstGeom prst="round2SameRect">
                <a:avLst>
                  <a:gd name="adj1" fmla="val 16667"/>
                  <a:gd name="adj2" fmla="val 0"/>
                </a:avLst>
              </a:prstGeom>
              <a:solidFill>
                <a:schemeClr val="lt1">
                  <a:alpha val="89411"/>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90000"/>
                  </a:lnSpc>
                  <a:spcBef>
                    <a:spcPts val="0"/>
                  </a:spcBef>
                  <a:spcAft>
                    <a:spcPts val="345"/>
                  </a:spcAft>
                  <a:buClr>
                    <a:schemeClr val="dk1"/>
                  </a:buClr>
                  <a:buFont typeface="Arial"/>
                  <a:buNone/>
                </a:pPr>
                <a:endParaRPr sz="2300" b="0" i="0" u="none" strike="noStrike" cap="none" baseline="0">
                  <a:solidFill>
                    <a:schemeClr val="dk1"/>
                  </a:solidFill>
                  <a:latin typeface="Calibri"/>
                  <a:ea typeface="Calibri"/>
                  <a:cs typeface="Calibri"/>
                  <a:sym typeface="Calibri"/>
                </a:endParaRPr>
              </a:p>
            </p:txBody>
          </p:sp>
        </p:grpSp>
        <p:sp>
          <p:nvSpPr>
            <p:cNvPr id="307" name="Shape 307"/>
            <p:cNvSpPr txBox="1"/>
            <p:nvPr/>
          </p:nvSpPr>
          <p:spPr>
            <a:xfrm>
              <a:off x="1545700" y="5541900"/>
              <a:ext cx="7130400" cy="620700"/>
            </a:xfrm>
            <a:prstGeom prst="rect">
              <a:avLst/>
            </a:prstGeom>
            <a:noFill/>
            <a:ln>
              <a:noFill/>
            </a:ln>
          </p:spPr>
          <p:txBody>
            <a:bodyPr lIns="91425" tIns="91425" rIns="91425" bIns="91425" anchor="t" anchorCtr="0">
              <a:noAutofit/>
            </a:bodyPr>
            <a:lstStyle/>
            <a:p>
              <a:pPr marL="457200" marR="0" lvl="0" indent="-381000" algn="l" rtl="0">
                <a:lnSpc>
                  <a:spcPct val="100000"/>
                </a:lnSpc>
                <a:spcBef>
                  <a:spcPts val="0"/>
                </a:spcBef>
                <a:spcAft>
                  <a:spcPts val="0"/>
                </a:spcAft>
                <a:buClr>
                  <a:srgbClr val="000000"/>
                </a:buClr>
                <a:buSzPct val="100000"/>
                <a:buFont typeface="Calibri"/>
                <a:buChar char="•"/>
              </a:pPr>
              <a:r>
                <a:rPr lang="en-US" sz="2400" b="0" i="0" u="none" strike="noStrike" cap="none" baseline="0" dirty="0">
                  <a:solidFill>
                    <a:srgbClr val="000000"/>
                  </a:solidFill>
                  <a:latin typeface="Calibri"/>
                  <a:ea typeface="Calibri"/>
                  <a:cs typeface="Calibri"/>
                  <a:sym typeface="Calibri"/>
                </a:rPr>
                <a:t>How will students demonstrate their achievement of the performance expectations?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solidFill>
                  <a:schemeClr val="tx1"/>
                </a:solidFill>
              </a:rPr>
              <a:t>Dinner Party</a:t>
            </a:r>
            <a:br>
              <a:rPr lang="en-US" b="0" dirty="0">
                <a:solidFill>
                  <a:schemeClr val="tx1"/>
                </a:solidFill>
              </a:rPr>
            </a:br>
            <a:r>
              <a:rPr lang="en-US" b="0" dirty="0">
                <a:solidFill>
                  <a:schemeClr val="tx1"/>
                </a:solidFill>
              </a:rPr>
              <a:t>“Performance Expectation”</a:t>
            </a:r>
          </a:p>
        </p:txBody>
      </p:sp>
      <p:sp>
        <p:nvSpPr>
          <p:cNvPr id="3" name="Content Placeholder 2"/>
          <p:cNvSpPr>
            <a:spLocks noGrp="1"/>
          </p:cNvSpPr>
          <p:nvPr>
            <p:ph idx="1"/>
          </p:nvPr>
        </p:nvSpPr>
        <p:spPr>
          <a:xfrm>
            <a:off x="457200" y="1600200"/>
            <a:ext cx="8229600" cy="4926724"/>
          </a:xfrm>
        </p:spPr>
        <p:txBody>
          <a:bodyPr>
            <a:normAutofit fontScale="85000" lnSpcReduction="20000"/>
          </a:bodyPr>
          <a:lstStyle/>
          <a:p>
            <a:r>
              <a:rPr lang="en-US" b="1" dirty="0"/>
              <a:t>Plan an interactive dinner party. </a:t>
            </a:r>
            <a:r>
              <a:rPr lang="en-US" dirty="0"/>
              <a:t>[Clarification Statement: Dinner party for 8-10 friends who are acquainted with one another.] [</a:t>
            </a:r>
            <a:r>
              <a:rPr lang="en-US" i="1" dirty="0"/>
              <a:t>Assessment Boundary: Dinner party is not associated with a special occasion or holiday.</a:t>
            </a:r>
            <a:r>
              <a:rPr lang="en-US" dirty="0"/>
              <a:t>]</a:t>
            </a:r>
          </a:p>
          <a:p>
            <a:pPr>
              <a:buNone/>
            </a:pPr>
            <a:endParaRPr lang="en-US" sz="2162" dirty="0"/>
          </a:p>
          <a:p>
            <a:r>
              <a:rPr lang="en-US" dirty="0"/>
              <a:t>Disciplinary Core Idea:  </a:t>
            </a:r>
            <a:r>
              <a:rPr lang="en-US" b="1" dirty="0">
                <a:solidFill>
                  <a:srgbClr val="FF6600"/>
                </a:solidFill>
              </a:rPr>
              <a:t>People, food, and beverage are important components of a dinner party</a:t>
            </a:r>
          </a:p>
          <a:p>
            <a:pPr>
              <a:buNone/>
            </a:pPr>
            <a:endParaRPr lang="en-US" b="1" dirty="0">
              <a:solidFill>
                <a:srgbClr val="FF6600"/>
              </a:solidFill>
            </a:endParaRPr>
          </a:p>
          <a:p>
            <a:r>
              <a:rPr lang="en-US" dirty="0"/>
              <a:t>Practice:  </a:t>
            </a:r>
            <a:r>
              <a:rPr lang="en-US" b="1" dirty="0">
                <a:solidFill>
                  <a:srgbClr val="0000FF"/>
                </a:solidFill>
              </a:rPr>
              <a:t>Plan for interaction</a:t>
            </a:r>
          </a:p>
          <a:p>
            <a:pPr>
              <a:buNone/>
            </a:pPr>
            <a:endParaRPr lang="en-US" b="1" dirty="0">
              <a:solidFill>
                <a:srgbClr val="0000FF"/>
              </a:solidFill>
            </a:endParaRPr>
          </a:p>
          <a:p>
            <a:r>
              <a:rPr lang="en-US" dirty="0"/>
              <a:t>Crosscutting Concept: </a:t>
            </a:r>
            <a:r>
              <a:rPr lang="en-US" dirty="0">
                <a:solidFill>
                  <a:srgbClr val="008000"/>
                </a:solidFill>
              </a:rPr>
              <a:t>Community and belonging  require the development of relationships</a:t>
            </a:r>
            <a:endParaRPr lang="en-US" b="1" dirty="0">
              <a:solidFill>
                <a:srgbClr val="008000"/>
              </a:solidFill>
            </a:endParaRPr>
          </a:p>
          <a:p>
            <a:endParaRPr lang="en-US" dirty="0">
              <a:solidFill>
                <a:srgbClr val="008000"/>
              </a:solidFill>
            </a:endParaRPr>
          </a:p>
        </p:txBody>
      </p:sp>
    </p:spTree>
    <p:extLst>
      <p:ext uri="{BB962C8B-B14F-4D97-AF65-F5344CB8AC3E}">
        <p14:creationId xmlns:p14="http://schemas.microsoft.com/office/powerpoint/2010/main" val="4002058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88016" cy="1143000"/>
          </a:xfrm>
        </p:spPr>
        <p:txBody>
          <a:bodyPr>
            <a:normAutofit/>
          </a:bodyPr>
          <a:lstStyle/>
          <a:p>
            <a:pPr algn="l"/>
            <a:r>
              <a:rPr lang="en-US" sz="4400" dirty="0">
                <a:latin typeface="Calibri"/>
                <a:cs typeface="Calibri"/>
              </a:rPr>
              <a:t>Dinner Party Example</a:t>
            </a:r>
          </a:p>
        </p:txBody>
      </p:sp>
      <p:graphicFrame>
        <p:nvGraphicFramePr>
          <p:cNvPr id="14" name="Diagram 13"/>
          <p:cNvGraphicFramePr/>
          <p:nvPr>
            <p:extLst>
              <p:ext uri="{D42A27DB-BD31-4B8C-83A1-F6EECF244321}">
                <p14:modId xmlns:p14="http://schemas.microsoft.com/office/powerpoint/2010/main" val="3061904482"/>
              </p:ext>
            </p:extLst>
          </p:nvPr>
        </p:nvGraphicFramePr>
        <p:xfrm>
          <a:off x="381000" y="1828800"/>
          <a:ext cx="8488016" cy="40767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88795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89"/>
            <a:ext cx="8229600" cy="1143000"/>
          </a:xfrm>
        </p:spPr>
        <p:txBody>
          <a:bodyPr/>
          <a:lstStyle/>
          <a:p>
            <a:r>
              <a:rPr lang="en-US" sz="3200" dirty="0">
                <a:latin typeface="Calibri"/>
                <a:cs typeface="Calibri"/>
              </a:rPr>
              <a:t>Developing </a:t>
            </a:r>
            <a:br>
              <a:rPr lang="en-US" sz="3600" dirty="0">
                <a:latin typeface="Calibri"/>
                <a:cs typeface="Calibri"/>
              </a:rPr>
            </a:br>
            <a:r>
              <a:rPr lang="en-US" sz="3600" dirty="0">
                <a:latin typeface="Calibri"/>
                <a:cs typeface="Calibri"/>
              </a:rPr>
              <a:t>Evidence of Learning Specifications</a:t>
            </a:r>
          </a:p>
        </p:txBody>
      </p:sp>
      <p:sp>
        <p:nvSpPr>
          <p:cNvPr id="3" name="Text Placeholder 2"/>
          <p:cNvSpPr>
            <a:spLocks noGrp="1"/>
          </p:cNvSpPr>
          <p:nvPr>
            <p:ph type="body" idx="1"/>
          </p:nvPr>
        </p:nvSpPr>
        <p:spPr>
          <a:xfrm>
            <a:off x="457200" y="1750328"/>
            <a:ext cx="8229600" cy="4525963"/>
          </a:xfrm>
        </p:spPr>
        <p:txBody>
          <a:bodyPr/>
          <a:lstStyle/>
          <a:p>
            <a:pPr marL="0" indent="0">
              <a:lnSpc>
                <a:spcPct val="80000"/>
              </a:lnSpc>
              <a:spcBef>
                <a:spcPct val="20000"/>
              </a:spcBef>
              <a:buNone/>
            </a:pPr>
            <a:r>
              <a:rPr lang="en-US" sz="2700" kern="1200" dirty="0">
                <a:solidFill>
                  <a:schemeClr val="tx1"/>
                </a:solidFill>
                <a:latin typeface="+mn-lt"/>
                <a:ea typeface="+mn-ea"/>
                <a:cs typeface="+mn-cs"/>
              </a:rPr>
              <a:t>Consider:</a:t>
            </a: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PE(s) for an instructional sequence from Tool 1 </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clarification statement</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assessment boundary</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DCIs, CCCs and Connections in an instructional sequence from Tool 1</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from the PEs associated with connected DCIs</a:t>
            </a:r>
          </a:p>
          <a:p>
            <a:pPr lvl="1"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Shape 328"/>
        <p:cNvGrpSpPr/>
        <p:nvPr/>
      </p:nvGrpSpPr>
      <p:grpSpPr>
        <a:xfrm>
          <a:off x="0" y="0"/>
          <a:ext cx="0" cy="0"/>
          <a:chOff x="0" y="0"/>
          <a:chExt cx="0" cy="0"/>
        </a:xfrm>
      </p:grpSpPr>
      <p:sp>
        <p:nvSpPr>
          <p:cNvPr id="329" name="Shape 329"/>
          <p:cNvSpPr txBox="1">
            <a:spLocks noGrp="1"/>
          </p:cNvSpPr>
          <p:nvPr>
            <p:ph type="title"/>
          </p:nvPr>
        </p:nvSpPr>
        <p:spPr>
          <a:xfrm>
            <a:off x="0" y="229225"/>
            <a:ext cx="91440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750" b="0" i="0" u="none" strike="noStrike" cap="none" baseline="0" dirty="0" err="1">
                <a:solidFill>
                  <a:schemeClr val="dk1"/>
                </a:solidFill>
                <a:latin typeface="Calibri"/>
                <a:ea typeface="Calibri"/>
                <a:cs typeface="Calibri"/>
                <a:sym typeface="Calibri"/>
              </a:rPr>
              <a:t>EoLS</a:t>
            </a:r>
            <a:r>
              <a:rPr lang="en-US" sz="4750" dirty="0">
                <a:solidFill>
                  <a:schemeClr val="dk1"/>
                </a:solidFill>
                <a:latin typeface="Calibri"/>
                <a:ea typeface="Calibri"/>
                <a:cs typeface="Calibri"/>
                <a:sym typeface="Calibri"/>
              </a:rPr>
              <a:t> for _____________</a:t>
            </a:r>
            <a:endParaRPr lang="en-US" sz="4750" b="0" i="0" u="none" strike="noStrike" cap="none" baseline="0" dirty="0">
              <a:solidFill>
                <a:schemeClr val="dk1"/>
              </a:solidFill>
              <a:latin typeface="Calibri"/>
              <a:ea typeface="Calibri"/>
              <a:cs typeface="Calibri"/>
              <a:sym typeface="Calibri"/>
            </a:endParaRPr>
          </a:p>
        </p:txBody>
      </p:sp>
      <p:sp>
        <p:nvSpPr>
          <p:cNvPr id="330" name="Shape 330"/>
          <p:cNvSpPr/>
          <p:nvPr/>
        </p:nvSpPr>
        <p:spPr>
          <a:xfrm>
            <a:off x="1248325" y="1562100"/>
            <a:ext cx="6368400" cy="871800"/>
          </a:xfrm>
          <a:prstGeom prst="rect">
            <a:avLst/>
          </a:prstGeom>
          <a:noFill/>
          <a:ln w="63500" cap="flat">
            <a:solidFill>
              <a:srgbClr val="FF0000"/>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1" i="0" u="none" strike="noStrike" cap="none" baseline="0" dirty="0" err="1">
                <a:solidFill>
                  <a:schemeClr val="dk1"/>
                </a:solidFill>
                <a:latin typeface="Calibri"/>
                <a:ea typeface="Calibri"/>
                <a:cs typeface="Calibri"/>
                <a:sym typeface="Calibri"/>
              </a:rPr>
              <a:t>PE(s</a:t>
            </a:r>
            <a:r>
              <a:rPr lang="en-US" sz="4400" b="1" i="0" u="none" strike="noStrike" cap="none" baseline="0" dirty="0">
                <a:solidFill>
                  <a:schemeClr val="dk1"/>
                </a:solidFill>
                <a:latin typeface="Calibri"/>
                <a:ea typeface="Calibri"/>
                <a:cs typeface="Calibri"/>
                <a:sym typeface="Calibri"/>
              </a:rPr>
              <a:t>)</a:t>
            </a:r>
          </a:p>
        </p:txBody>
      </p:sp>
      <p:graphicFrame>
        <p:nvGraphicFramePr>
          <p:cNvPr id="331" name="Shape 331"/>
          <p:cNvGraphicFramePr/>
          <p:nvPr>
            <p:extLst>
              <p:ext uri="{D42A27DB-BD31-4B8C-83A1-F6EECF244321}">
                <p14:modId xmlns:p14="http://schemas.microsoft.com/office/powerpoint/2010/main" val="2034711249"/>
              </p:ext>
            </p:extLst>
          </p:nvPr>
        </p:nvGraphicFramePr>
        <p:xfrm>
          <a:off x="1248325" y="2997200"/>
          <a:ext cx="6368500" cy="3606800"/>
        </p:xfrm>
        <a:graphic>
          <a:graphicData uri="http://schemas.openxmlformats.org/drawingml/2006/table">
            <a:tbl>
              <a:tblPr firstRow="1" bandRow="1">
                <a:noFill/>
                <a:tableStyleId>{83903B5F-48D8-4320-A1EE-2443FB698815}</a:tableStyleId>
              </a:tblPr>
              <a:tblGrid>
                <a:gridCol w="3184250">
                  <a:extLst>
                    <a:ext uri="{9D8B030D-6E8A-4147-A177-3AD203B41FA5}">
                      <a16:colId xmlns:a16="http://schemas.microsoft.com/office/drawing/2014/main" val="20000"/>
                    </a:ext>
                  </a:extLst>
                </a:gridCol>
                <a:gridCol w="3184250">
                  <a:extLst>
                    <a:ext uri="{9D8B030D-6E8A-4147-A177-3AD203B41FA5}">
                      <a16:colId xmlns:a16="http://schemas.microsoft.com/office/drawing/2014/main" val="20001"/>
                    </a:ext>
                  </a:extLst>
                </a:gridCol>
              </a:tblGrid>
              <a:tr h="619253">
                <a:tc>
                  <a:txBody>
                    <a:bodyPr/>
                    <a:lstStyle/>
                    <a:p>
                      <a:pPr marL="0" lvl="0" algn="l" rtl="0">
                        <a:spcBef>
                          <a:spcPts val="0"/>
                        </a:spcBef>
                        <a:spcAft>
                          <a:spcPts val="0"/>
                        </a:spcAft>
                        <a:buClr>
                          <a:srgbClr val="000000"/>
                        </a:buClr>
                        <a:buSzPct val="25000"/>
                        <a:buFont typeface="Arial"/>
                        <a:buNone/>
                      </a:pPr>
                      <a:r>
                        <a:rPr lang="en-US" dirty="0"/>
                        <a:t>Foreground</a:t>
                      </a:r>
                      <a:r>
                        <a:rPr lang="en-US" baseline="0" dirty="0"/>
                        <a:t> </a:t>
                      </a:r>
                    </a:p>
                    <a:p>
                      <a:pPr marL="0" lvl="0" algn="l" rtl="0">
                        <a:spcBef>
                          <a:spcPts val="0"/>
                        </a:spcBef>
                        <a:buClr>
                          <a:srgbClr val="000000"/>
                        </a:buClr>
                        <a:buSzPct val="25000"/>
                        <a:buFont typeface="Arial"/>
                        <a:buNone/>
                      </a:pPr>
                      <a:r>
                        <a:rPr lang="en-US" sz="1400" baseline="0" dirty="0"/>
                        <a:t>(SEPs, DCIs</a:t>
                      </a:r>
                      <a:r>
                        <a:rPr lang="en-US" dirty="0"/>
                        <a:t>, </a:t>
                      </a:r>
                      <a:r>
                        <a:rPr lang="en-US" sz="1400" baseline="0" dirty="0"/>
                        <a:t>CCCs, and Connections)</a:t>
                      </a:r>
                    </a:p>
                  </a:txBody>
                  <a:tcPr marL="91450" marR="91450" marT="45725" marB="45725"/>
                </a:tc>
                <a:tc>
                  <a:txBody>
                    <a:bodyPr/>
                    <a:lstStyle/>
                    <a:p>
                      <a:pPr marL="0" lvl="0" algn="l" rtl="0">
                        <a:spcBef>
                          <a:spcPts val="0"/>
                        </a:spcBef>
                        <a:spcAft>
                          <a:spcPts val="0"/>
                        </a:spcAft>
                        <a:buClr>
                          <a:srgbClr val="000000"/>
                        </a:buClr>
                        <a:buSzPct val="25000"/>
                        <a:buFont typeface="Arial"/>
                        <a:buNone/>
                      </a:pPr>
                      <a:r>
                        <a:rPr lang="en-US" dirty="0"/>
                        <a:t>Background</a:t>
                      </a:r>
                    </a:p>
                    <a:p>
                      <a:pPr marL="0" lvl="0" algn="l" rtl="0">
                        <a:spcBef>
                          <a:spcPts val="0"/>
                        </a:spcBef>
                        <a:buClr>
                          <a:srgbClr val="000000"/>
                        </a:buClr>
                        <a:buSzPct val="25000"/>
                        <a:buFont typeface="Arial"/>
                        <a:buNone/>
                      </a:pPr>
                      <a:r>
                        <a:rPr lang="en-US" sz="1400" dirty="0"/>
                        <a:t>(</a:t>
                      </a:r>
                      <a:r>
                        <a:rPr lang="en-US" sz="1400" baseline="0" dirty="0"/>
                        <a:t>SEPs, DCIs, CCCs and Connections)</a:t>
                      </a:r>
                    </a:p>
                  </a:txBody>
                  <a:tcPr marL="91450" marR="91450" marT="45725" marB="45725"/>
                </a:tc>
                <a:extLst>
                  <a:ext uri="{0D108BD9-81ED-4DB2-BD59-A6C34878D82A}">
                    <a16:rowId xmlns:a16="http://schemas.microsoft.com/office/drawing/2014/main" val="10000"/>
                  </a:ext>
                </a:extLst>
              </a:tr>
              <a:tr h="1595102">
                <a:tc>
                  <a:txBody>
                    <a:bodyPr/>
                    <a:lstStyle/>
                    <a:p>
                      <a:pPr marL="0" lvl="0" algn="l" rtl="0">
                        <a:spcBef>
                          <a:spcPts val="0"/>
                        </a:spcBef>
                        <a:spcAft>
                          <a:spcPts val="0"/>
                        </a:spcAft>
                        <a:buClr>
                          <a:srgbClr val="000000"/>
                        </a:buClr>
                        <a:buFont typeface="Arial"/>
                        <a:buNone/>
                      </a:pPr>
                      <a:endParaRPr dirty="0"/>
                    </a:p>
                    <a:p>
                      <a:pPr marL="0" lvl="0" algn="l" rtl="0">
                        <a:spcBef>
                          <a:spcPts val="0"/>
                        </a:spcBef>
                        <a:spcAft>
                          <a:spcPts val="0"/>
                        </a:spcAft>
                        <a:buClr>
                          <a:srgbClr val="000000"/>
                        </a:buClr>
                        <a:buFont typeface="Arial"/>
                        <a:buNone/>
                      </a:pPr>
                      <a:endParaRPr dirty="0"/>
                    </a:p>
                    <a:p>
                      <a:pPr marL="0" lvl="0" algn="l" rtl="0">
                        <a:spcBef>
                          <a:spcPts val="0"/>
                        </a:spcBef>
                        <a:spcAft>
                          <a:spcPts val="0"/>
                        </a:spcAft>
                        <a:buClr>
                          <a:srgbClr val="000000"/>
                        </a:buClr>
                        <a:buFont typeface="Arial"/>
                        <a:buNone/>
                      </a:pPr>
                      <a:endParaRPr dirty="0"/>
                    </a:p>
                    <a:p>
                      <a:pPr marL="0" lvl="0" algn="l" rtl="0">
                        <a:spcBef>
                          <a:spcPts val="0"/>
                        </a:spcBef>
                        <a:spcAft>
                          <a:spcPts val="0"/>
                        </a:spcAft>
                        <a:buClr>
                          <a:srgbClr val="000000"/>
                        </a:buClr>
                        <a:buFont typeface="Arial"/>
                        <a:buNone/>
                      </a:pPr>
                      <a:endParaRPr dirty="0"/>
                    </a:p>
                    <a:p>
                      <a:pPr marL="0" lvl="0" algn="l" rtl="0">
                        <a:spcBef>
                          <a:spcPts val="0"/>
                        </a:spcBef>
                        <a:buClr>
                          <a:srgbClr val="000000"/>
                        </a:buClr>
                        <a:buFont typeface="Arial"/>
                        <a:buNone/>
                      </a:pPr>
                      <a:endParaRPr dirty="0"/>
                    </a:p>
                  </a:txBody>
                  <a:tcPr marL="91450" marR="91450" marT="45725" marB="45725"/>
                </a:tc>
                <a:tc>
                  <a:txBody>
                    <a:bodyPr/>
                    <a:lstStyle/>
                    <a:p>
                      <a:pPr marL="0" lvl="0" algn="l" rtl="0">
                        <a:spcBef>
                          <a:spcPts val="0"/>
                        </a:spcBef>
                        <a:buClr>
                          <a:srgbClr val="000000"/>
                        </a:buClr>
                        <a:buFont typeface="Arial"/>
                        <a:buNone/>
                      </a:pPr>
                      <a:endParaRPr dirty="0"/>
                    </a:p>
                  </a:txBody>
                  <a:tcPr marL="91450" marR="91450" marT="45725" marB="45725"/>
                </a:tc>
                <a:extLst>
                  <a:ext uri="{0D108BD9-81ED-4DB2-BD59-A6C34878D82A}">
                    <a16:rowId xmlns:a16="http://schemas.microsoft.com/office/drawing/2014/main" val="10001"/>
                  </a:ext>
                </a:extLst>
              </a:tr>
              <a:tr h="460022">
                <a:tc gridSpan="2">
                  <a:txBody>
                    <a:bodyPr/>
                    <a:lstStyle/>
                    <a:p>
                      <a:pPr marL="0" lvl="0" algn="l" rtl="0">
                        <a:spcBef>
                          <a:spcPts val="0"/>
                        </a:spcBef>
                        <a:buClr>
                          <a:schemeClr val="lt1"/>
                        </a:buClr>
                        <a:buSzPct val="25000"/>
                        <a:buFont typeface="Arial"/>
                        <a:buNone/>
                      </a:pPr>
                      <a:r>
                        <a:rPr lang="en-US" b="1">
                          <a:solidFill>
                            <a:schemeClr val="lt1"/>
                          </a:solidFill>
                        </a:rPr>
                        <a:t>NOT</a:t>
                      </a:r>
                      <a:r>
                        <a:rPr lang="en-US" b="1" baseline="0">
                          <a:solidFill>
                            <a:schemeClr val="lt1"/>
                          </a:solidFill>
                        </a:rPr>
                        <a:t> assessed</a:t>
                      </a:r>
                    </a:p>
                  </a:txBody>
                  <a:tcPr marL="91450" marR="91450" marT="45725" marB="45725">
                    <a:solidFill>
                      <a:srgbClr val="0070C0"/>
                    </a:solidFill>
                  </a:tcPr>
                </a:tc>
                <a:tc hMerge="1">
                  <a:txBody>
                    <a:bodyPr/>
                    <a:lstStyle/>
                    <a:p>
                      <a:endParaRPr lang="en-US"/>
                    </a:p>
                  </a:txBody>
                  <a:tcPr/>
                </a:tc>
                <a:extLst>
                  <a:ext uri="{0D108BD9-81ED-4DB2-BD59-A6C34878D82A}">
                    <a16:rowId xmlns:a16="http://schemas.microsoft.com/office/drawing/2014/main" val="10002"/>
                  </a:ext>
                </a:extLst>
              </a:tr>
              <a:tr h="932423">
                <a:tc gridSpan="2">
                  <a:txBody>
                    <a:bodyPr/>
                    <a:lstStyle/>
                    <a:p>
                      <a:pPr marL="0" lvl="0" algn="l" rtl="0">
                        <a:spcBef>
                          <a:spcPts val="0"/>
                        </a:spcBef>
                        <a:buClr>
                          <a:srgbClr val="000000"/>
                        </a:buClr>
                        <a:buFont typeface="Arial"/>
                        <a:buNone/>
                      </a:pPr>
                      <a:endParaRPr dirty="0"/>
                    </a:p>
                  </a:txBody>
                  <a:tcPr marL="91450" marR="91450" marT="45725" marB="45725"/>
                </a:tc>
                <a:tc hMerge="1">
                  <a:txBody>
                    <a:bodyPr/>
                    <a:lstStyle/>
                    <a:p>
                      <a:endParaRPr lang="en-US"/>
                    </a:p>
                  </a:txBody>
                  <a:tcPr/>
                </a:tc>
                <a:extLst>
                  <a:ext uri="{0D108BD9-81ED-4DB2-BD59-A6C34878D82A}">
                    <a16:rowId xmlns:a16="http://schemas.microsoft.com/office/drawing/2014/main" val="10003"/>
                  </a:ext>
                </a:extLst>
              </a:tr>
            </a:tbl>
          </a:graphicData>
        </a:graphic>
      </p:graphicFrame>
      <p:sp>
        <p:nvSpPr>
          <p:cNvPr id="5" name="Rectangle 4"/>
          <p:cNvSpPr/>
          <p:nvPr/>
        </p:nvSpPr>
        <p:spPr>
          <a:xfrm>
            <a:off x="1248325" y="2433900"/>
            <a:ext cx="6368500" cy="461665"/>
          </a:xfrm>
          <a:prstGeom prst="rect">
            <a:avLst/>
          </a:prstGeom>
        </p:spPr>
        <p:txBody>
          <a:bodyPr wrap="square">
            <a:spAutoFit/>
          </a:bodyPr>
          <a:lstStyle/>
          <a:p>
            <a:pPr lvl="0" algn="ctr">
              <a:buClr>
                <a:schemeClr val="dk1"/>
              </a:buClr>
              <a:buSzPct val="25000"/>
            </a:pPr>
            <a:r>
              <a:rPr lang="en-US" sz="2400" b="1" dirty="0">
                <a:solidFill>
                  <a:srgbClr val="0000FF"/>
                </a:solidFill>
                <a:latin typeface="Calibri"/>
                <a:ea typeface="Calibri"/>
                <a:cs typeface="Calibri"/>
                <a:sym typeface="Calibri"/>
              </a:rPr>
              <a:t>SEP: ____________________________________</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279779" y="364995"/>
            <a:ext cx="4780638"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mbria" pitchFamily="18" charset="0"/>
                <a:ea typeface="MS Mincho" pitchFamily="49" charset="-128"/>
                <a:cs typeface="Calibri" pitchFamily="34" charset="0"/>
              </a:rPr>
              <a:t>Tool 1: Template Example -</a:t>
            </a:r>
            <a:r>
              <a:rPr kumimoji="0" lang="en-US" altLang="en-US" sz="1600" b="1" i="0" u="none" strike="noStrike" cap="none" normalizeH="0" dirty="0">
                <a:ln>
                  <a:noFill/>
                </a:ln>
                <a:solidFill>
                  <a:schemeClr val="tx1"/>
                </a:solidFill>
                <a:effectLst/>
                <a:latin typeface="Cambria" pitchFamily="18" charset="0"/>
                <a:ea typeface="MS Mincho" pitchFamily="49" charset="-128"/>
                <a:cs typeface="Calibri" pitchFamily="34" charset="0"/>
              </a:rPr>
              <a:t> </a:t>
            </a:r>
            <a:r>
              <a:rPr kumimoji="0" lang="en-US" altLang="en-US" sz="1600" b="1" i="0" u="none" strike="noStrike" cap="none" normalizeH="0" baseline="0" dirty="0">
                <a:ln>
                  <a:noFill/>
                </a:ln>
                <a:solidFill>
                  <a:schemeClr val="tx1"/>
                </a:solidFill>
                <a:effectLst/>
                <a:latin typeface="Cambria" pitchFamily="18" charset="0"/>
                <a:ea typeface="MS Mincho" pitchFamily="49" charset="-128"/>
                <a:cs typeface="Calibri" pitchFamily="34" charset="0"/>
              </a:rPr>
              <a:t>Unit Blueprint</a:t>
            </a:r>
            <a:endParaRPr lang="en-US" altLang="en-US" sz="1600" dirty="0">
              <a:solidFill>
                <a:schemeClr val="tx1"/>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mbria" pitchFamily="18" charset="0"/>
                <a:ea typeface="MS Mincho" pitchFamily="49" charset="-128"/>
                <a:cs typeface="Calibri" pitchFamily="34" charset="0"/>
              </a:rPr>
              <a:t>MS-LS2 Ecosystems: Interactions, Energy, and Dynamics</a:t>
            </a:r>
            <a:endParaRPr kumimoji="0" lang="en-US" alt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itchFamily="34" charset="0"/>
              <a:cs typeface="Arial" pitchFamily="34" charset="0"/>
            </a:endParaRPr>
          </a:p>
        </p:txBody>
      </p:sp>
      <p:pic>
        <p:nvPicPr>
          <p:cNvPr id="2" name="Picture 1"/>
          <p:cNvPicPr>
            <a:picLocks noChangeAspect="1"/>
          </p:cNvPicPr>
          <p:nvPr/>
        </p:nvPicPr>
        <p:blipFill>
          <a:blip r:embed="rId2"/>
          <a:stretch>
            <a:fillRect/>
          </a:stretch>
        </p:blipFill>
        <p:spPr>
          <a:xfrm>
            <a:off x="57104" y="970648"/>
            <a:ext cx="9144000" cy="6072554"/>
          </a:xfrm>
          <a:prstGeom prst="rect">
            <a:avLst/>
          </a:prstGeom>
        </p:spPr>
      </p:pic>
      <p:sp>
        <p:nvSpPr>
          <p:cNvPr id="8" name="Down Arrow 7"/>
          <p:cNvSpPr/>
          <p:nvPr/>
        </p:nvSpPr>
        <p:spPr>
          <a:xfrm>
            <a:off x="1159317" y="202112"/>
            <a:ext cx="436728" cy="84781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89"/>
            <a:ext cx="8229600" cy="1143000"/>
          </a:xfrm>
        </p:spPr>
        <p:txBody>
          <a:bodyPr/>
          <a:lstStyle/>
          <a:p>
            <a:r>
              <a:rPr lang="en-US" sz="3200" dirty="0">
                <a:latin typeface="Calibri"/>
                <a:cs typeface="Calibri"/>
              </a:rPr>
              <a:t>Developing </a:t>
            </a:r>
            <a:br>
              <a:rPr lang="en-US" sz="3600" dirty="0">
                <a:latin typeface="Calibri"/>
                <a:cs typeface="Calibri"/>
              </a:rPr>
            </a:br>
            <a:r>
              <a:rPr lang="en-US" sz="3600" dirty="0">
                <a:latin typeface="Calibri"/>
                <a:cs typeface="Calibri"/>
              </a:rPr>
              <a:t>Evidence of Learning Specifications</a:t>
            </a:r>
          </a:p>
        </p:txBody>
      </p:sp>
      <p:sp>
        <p:nvSpPr>
          <p:cNvPr id="3" name="Text Placeholder 2"/>
          <p:cNvSpPr>
            <a:spLocks noGrp="1"/>
          </p:cNvSpPr>
          <p:nvPr>
            <p:ph type="body" idx="1"/>
          </p:nvPr>
        </p:nvSpPr>
        <p:spPr>
          <a:xfrm>
            <a:off x="457200" y="1750328"/>
            <a:ext cx="8229600" cy="4525963"/>
          </a:xfrm>
        </p:spPr>
        <p:txBody>
          <a:bodyPr/>
          <a:lstStyle/>
          <a:p>
            <a:pPr marL="0" indent="0">
              <a:lnSpc>
                <a:spcPct val="80000"/>
              </a:lnSpc>
              <a:spcBef>
                <a:spcPct val="20000"/>
              </a:spcBef>
              <a:buNone/>
            </a:pPr>
            <a:r>
              <a:rPr lang="en-US" sz="2700" kern="1200" dirty="0">
                <a:solidFill>
                  <a:schemeClr val="tx1"/>
                </a:solidFill>
                <a:latin typeface="+mn-lt"/>
                <a:ea typeface="+mn-ea"/>
                <a:cs typeface="+mn-cs"/>
              </a:rPr>
              <a:t>Consider:</a:t>
            </a: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PE(s) for an instructional sequence from Tool 1 </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clarification statement</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assessment boundary</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SEPs, DCIs, CCCs and Connections in an instructional sequence from Tool 1</a:t>
            </a:r>
          </a:p>
          <a:p>
            <a:pPr indent="-342900">
              <a:lnSpc>
                <a:spcPct val="80000"/>
              </a:lnSpc>
              <a:spcBef>
                <a:spcPct val="20000"/>
              </a:spcBef>
              <a:buFont typeface="Arial" pitchFamily="34" charset="0"/>
              <a:buChar char="•"/>
            </a:pPr>
            <a:endParaRPr lang="en-US" sz="2700" kern="1200" dirty="0">
              <a:solidFill>
                <a:schemeClr val="bg1">
                  <a:lumMod val="75000"/>
                </a:schemeClr>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SEPs from the PEs associated with connected DCIs</a:t>
            </a:r>
          </a:p>
          <a:p>
            <a:pPr lvl="1"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p:txBody>
      </p:sp>
    </p:spTree>
    <p:extLst>
      <p:ext uri="{BB962C8B-B14F-4D97-AF65-F5344CB8AC3E}">
        <p14:creationId xmlns:p14="http://schemas.microsoft.com/office/powerpoint/2010/main" val="4014510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70342"/>
            <a:ext cx="8229600" cy="1143000"/>
          </a:xfrm>
        </p:spPr>
        <p:txBody>
          <a:bodyPr/>
          <a:lstStyle/>
          <a:p>
            <a:r>
              <a:rPr lang="en-US" sz="4800" b="1" dirty="0">
                <a:latin typeface="Calibri"/>
                <a:cs typeface="Calibri"/>
              </a:rPr>
              <a:t>Bundled </a:t>
            </a:r>
            <a:r>
              <a:rPr lang="en-US" sz="4800" b="1" dirty="0" err="1">
                <a:latin typeface="Calibri"/>
                <a:cs typeface="Calibri"/>
              </a:rPr>
              <a:t>PEs</a:t>
            </a:r>
            <a:endParaRPr lang="en-US" sz="4800" b="1" dirty="0">
              <a:latin typeface="Calibri"/>
              <a:cs typeface="Calibri"/>
            </a:endParaRPr>
          </a:p>
        </p:txBody>
      </p:sp>
      <p:sp>
        <p:nvSpPr>
          <p:cNvPr id="6" name="Text Placeholder 5"/>
          <p:cNvSpPr>
            <a:spLocks noGrp="1"/>
          </p:cNvSpPr>
          <p:nvPr>
            <p:ph type="body" idx="2"/>
          </p:nvPr>
        </p:nvSpPr>
        <p:spPr>
          <a:xfrm>
            <a:off x="184240" y="1552401"/>
            <a:ext cx="4196691" cy="4980539"/>
          </a:xfrm>
        </p:spPr>
        <p:txBody>
          <a:bodyPr/>
          <a:lstStyle/>
          <a:p>
            <a:pPr marL="292100" indent="0">
              <a:buNone/>
            </a:pPr>
            <a:r>
              <a:rPr lang="en-US" sz="1600" b="1" dirty="0">
                <a:solidFill>
                  <a:srgbClr val="FF0000"/>
                </a:solidFill>
              </a:rPr>
              <a:t>Performance Expectation MS-LS2-2</a:t>
            </a:r>
            <a:endParaRPr lang="en-US" sz="1600" dirty="0">
              <a:solidFill>
                <a:srgbClr val="FF0000"/>
              </a:solidFill>
            </a:endParaRPr>
          </a:p>
          <a:p>
            <a:pPr marL="292100" indent="0">
              <a:buNone/>
            </a:pPr>
            <a:endParaRPr lang="en-US" sz="1600" b="1" i="1" dirty="0"/>
          </a:p>
          <a:p>
            <a:pPr marL="292100" indent="0">
              <a:buNone/>
            </a:pPr>
            <a:r>
              <a:rPr lang="en-US" sz="1600" b="1" dirty="0">
                <a:effectLst>
                  <a:glow rad="101600">
                    <a:srgbClr val="FFFF00">
                      <a:alpha val="75000"/>
                    </a:srgbClr>
                  </a:glow>
                </a:effectLst>
              </a:rPr>
              <a:t>Construct an explanation that predicts patterns of interactions among organisms across multiple ecosystems</a:t>
            </a:r>
          </a:p>
          <a:p>
            <a:pPr marL="292100" indent="0">
              <a:buNone/>
            </a:pPr>
            <a:endParaRPr lang="en-US" sz="1600" i="1" dirty="0"/>
          </a:p>
          <a:p>
            <a:pPr marL="292100" indent="0">
              <a:buNone/>
            </a:pPr>
            <a:r>
              <a:rPr lang="en-US" sz="1600" i="1" dirty="0"/>
              <a:t>Clarification Statement:</a:t>
            </a:r>
            <a:r>
              <a:rPr lang="en-US" sz="1600" dirty="0"/>
              <a:t> </a:t>
            </a:r>
            <a:r>
              <a:rPr lang="en-US" sz="1600" dirty="0">
                <a:effectLst>
                  <a:glow rad="101600">
                    <a:srgbClr val="FFFF00">
                      <a:alpha val="75000"/>
                    </a:srgbClr>
                  </a:glow>
                </a:effectLst>
              </a:rPr>
              <a:t>Emphasis is on predicting consistent patterns of interactions in different ecosystems in terms of the relationships among and between organisms and abiotic components of ecosystems. Examples of types of interactions could include competitive, predatory, and mutually beneficial. </a:t>
            </a:r>
            <a:endParaRPr lang="en-US" dirty="0">
              <a:effectLst>
                <a:glow rad="101600">
                  <a:srgbClr val="FFFF00">
                    <a:alpha val="75000"/>
                  </a:srgbClr>
                </a:glow>
              </a:effectLst>
            </a:endParaRPr>
          </a:p>
        </p:txBody>
      </p:sp>
      <p:sp>
        <p:nvSpPr>
          <p:cNvPr id="8" name="Text Placeholder 7"/>
          <p:cNvSpPr>
            <a:spLocks noGrp="1"/>
          </p:cNvSpPr>
          <p:nvPr>
            <p:ph type="body" idx="4"/>
          </p:nvPr>
        </p:nvSpPr>
        <p:spPr>
          <a:xfrm>
            <a:off x="4380931" y="1552401"/>
            <a:ext cx="4626595" cy="4980538"/>
          </a:xfrm>
        </p:spPr>
        <p:txBody>
          <a:bodyPr/>
          <a:lstStyle/>
          <a:p>
            <a:pPr marL="292100" indent="0">
              <a:buNone/>
            </a:pPr>
            <a:r>
              <a:rPr lang="en-US" sz="1600" b="1" dirty="0">
                <a:solidFill>
                  <a:srgbClr val="FF0000"/>
                </a:solidFill>
              </a:rPr>
              <a:t>Performance Expectation MS-ESS3-4</a:t>
            </a:r>
            <a:endParaRPr lang="en-US" sz="1600" dirty="0">
              <a:solidFill>
                <a:srgbClr val="FF0000"/>
              </a:solidFill>
            </a:endParaRPr>
          </a:p>
          <a:p>
            <a:pPr marL="292100" indent="0">
              <a:buNone/>
            </a:pPr>
            <a:endParaRPr lang="en-US" sz="1600" b="1" i="1" dirty="0"/>
          </a:p>
          <a:p>
            <a:pPr marL="292100" indent="0">
              <a:buNone/>
            </a:pPr>
            <a:r>
              <a:rPr lang="en-US" sz="1600" b="1" dirty="0">
                <a:effectLst>
                  <a:glow rad="101600">
                    <a:srgbClr val="FFFF00">
                      <a:alpha val="75000"/>
                    </a:srgbClr>
                  </a:glow>
                </a:effectLst>
              </a:rPr>
              <a:t>Construct an argument supported by evidence for how increases in human population</a:t>
            </a:r>
            <a:r>
              <a:rPr lang="en-US" sz="1600" b="1" i="1" dirty="0"/>
              <a:t> </a:t>
            </a:r>
            <a:r>
              <a:rPr lang="en-US" sz="1600" b="1" i="1" strike="sngStrike" dirty="0"/>
              <a:t>and per-capita consumption of natural resources</a:t>
            </a:r>
            <a:r>
              <a:rPr lang="en-US" sz="1600" b="1" i="1" dirty="0"/>
              <a:t> </a:t>
            </a:r>
            <a:r>
              <a:rPr lang="en-US" sz="1600" b="1" dirty="0">
                <a:effectLst>
                  <a:glow rad="101600">
                    <a:srgbClr val="FFFF00">
                      <a:alpha val="75000"/>
                    </a:srgbClr>
                  </a:glow>
                </a:effectLst>
              </a:rPr>
              <a:t>impact Earth’s systems</a:t>
            </a:r>
            <a:r>
              <a:rPr lang="en-US" sz="1600" b="1" i="1" dirty="0"/>
              <a:t>.</a:t>
            </a:r>
            <a:endParaRPr lang="en-US" sz="1600" dirty="0"/>
          </a:p>
          <a:p>
            <a:pPr marL="292100" indent="0">
              <a:buNone/>
            </a:pPr>
            <a:endParaRPr lang="en-US" sz="1600" i="1" dirty="0"/>
          </a:p>
          <a:p>
            <a:pPr marL="292100" indent="0">
              <a:buNone/>
            </a:pPr>
            <a:r>
              <a:rPr lang="en-US" sz="1600" i="1" dirty="0"/>
              <a:t>Clarification Statement</a:t>
            </a:r>
            <a:r>
              <a:rPr lang="en-US" sz="1600" dirty="0"/>
              <a:t>: </a:t>
            </a:r>
            <a:r>
              <a:rPr lang="en-US" sz="1600" strike="sngStrike" dirty="0"/>
              <a:t>Examples of evidence include grade-appropriate databases on human populations and the rates of consumption of food and natural resources (such as freshwater, mineral, and energy). Examples of impacts can include changes to the appearance, composition, and structure of Earth’s systems as well as the rates at which they change.</a:t>
            </a:r>
            <a:r>
              <a:rPr lang="en-US" sz="1600" dirty="0"/>
              <a:t> The consequences of increases in human populations </a:t>
            </a:r>
            <a:r>
              <a:rPr lang="en-US" sz="1600" strike="sngStrike" dirty="0"/>
              <a:t>and consumption of natural resources</a:t>
            </a:r>
            <a:r>
              <a:rPr lang="en-US" sz="1600" dirty="0"/>
              <a:t> are described by science, but science does not make the decisions for the actions society takes. </a:t>
            </a:r>
            <a:endParaRPr lang="en-US" sz="1600" dirty="0">
              <a:latin typeface="Cambria"/>
              <a:ea typeface="MS Mincho"/>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noChangeAspect="1"/>
          </p:cNvGrpSpPr>
          <p:nvPr/>
        </p:nvGrpSpPr>
        <p:grpSpPr>
          <a:xfrm>
            <a:off x="968466" y="1187496"/>
            <a:ext cx="7207069" cy="5388411"/>
            <a:chOff x="406126" y="332720"/>
            <a:chExt cx="8350344" cy="6243187"/>
          </a:xfrm>
        </p:grpSpPr>
        <p:sp>
          <p:nvSpPr>
            <p:cNvPr id="16" name="Arrow: Bent 8"/>
            <p:cNvSpPr/>
            <p:nvPr/>
          </p:nvSpPr>
          <p:spPr>
            <a:xfrm rot="16200000" flipH="1">
              <a:off x="1251505" y="1096302"/>
              <a:ext cx="1991359" cy="2199737"/>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Bent 8"/>
            <p:cNvSpPr/>
            <p:nvPr/>
          </p:nvSpPr>
          <p:spPr>
            <a:xfrm rot="10800000" flipH="1">
              <a:off x="1324336" y="4330547"/>
              <a:ext cx="1991360" cy="2199737"/>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descr="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1773" y="332720"/>
              <a:ext cx="6106160" cy="548640"/>
            </a:xfrm>
            <a:prstGeom prst="rect">
              <a:avLst/>
            </a:prstGeom>
          </p:spPr>
        </p:pic>
        <p:pic>
          <p:nvPicPr>
            <p:cNvPr id="5" name="Picture 4" descr="0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366" y="1913800"/>
              <a:ext cx="7183120" cy="386080"/>
            </a:xfrm>
            <a:prstGeom prst="rect">
              <a:avLst/>
            </a:prstGeom>
          </p:spPr>
        </p:pic>
        <p:pic>
          <p:nvPicPr>
            <p:cNvPr id="6" name="Picture 5" descr="0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9420" y="1200490"/>
              <a:ext cx="4378960" cy="1991360"/>
            </a:xfrm>
            <a:prstGeom prst="rect">
              <a:avLst/>
            </a:prstGeom>
          </p:spPr>
        </p:pic>
        <p:pic>
          <p:nvPicPr>
            <p:cNvPr id="7" name="Picture 6" descr="04.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6126" y="3222151"/>
              <a:ext cx="2509520" cy="1137920"/>
            </a:xfrm>
            <a:prstGeom prst="rect">
              <a:avLst/>
            </a:prstGeom>
          </p:spPr>
        </p:pic>
        <p:pic>
          <p:nvPicPr>
            <p:cNvPr id="8" name="Picture 7" descr="05.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05952" y="1524965"/>
              <a:ext cx="4693920" cy="2844801"/>
            </a:xfrm>
            <a:prstGeom prst="rect">
              <a:avLst/>
            </a:prstGeom>
          </p:spPr>
        </p:pic>
        <p:pic>
          <p:nvPicPr>
            <p:cNvPr id="10" name="Picture 9" descr="06.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99910" y="3212245"/>
              <a:ext cx="2956560" cy="1148080"/>
            </a:xfrm>
            <a:prstGeom prst="rect">
              <a:avLst/>
            </a:prstGeom>
          </p:spPr>
        </p:pic>
        <p:pic>
          <p:nvPicPr>
            <p:cNvPr id="11" name="Picture 10" descr="07.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85152" y="4330547"/>
              <a:ext cx="6014720" cy="2245360"/>
            </a:xfrm>
            <a:prstGeom prst="rect">
              <a:avLst/>
            </a:prstGeom>
          </p:spPr>
        </p:pic>
      </p:grpSp>
      <p:sp>
        <p:nvSpPr>
          <p:cNvPr id="12" name="TextBox 11"/>
          <p:cNvSpPr txBox="1"/>
          <p:nvPr/>
        </p:nvSpPr>
        <p:spPr>
          <a:xfrm>
            <a:off x="244929" y="237067"/>
            <a:ext cx="8703128" cy="707886"/>
          </a:xfrm>
          <a:prstGeom prst="rect">
            <a:avLst/>
          </a:prstGeom>
          <a:noFill/>
        </p:spPr>
        <p:txBody>
          <a:bodyPr wrap="square" rtlCol="0">
            <a:spAutoFit/>
          </a:bodyPr>
          <a:lstStyle/>
          <a:p>
            <a:pPr algn="ctr"/>
            <a:r>
              <a:rPr lang="en-US" sz="4000" b="1" dirty="0">
                <a:latin typeface="Calibri" panose="020F0502020204030204" pitchFamily="34" charset="0"/>
                <a:cs typeface="Calibri" panose="020F0502020204030204" pitchFamily="34" charset="0"/>
              </a:rPr>
              <a:t>Planning for Classroom Assessment</a:t>
            </a:r>
          </a:p>
        </p:txBody>
      </p:sp>
    </p:spTree>
    <p:extLst>
      <p:ext uri="{BB962C8B-B14F-4D97-AF65-F5344CB8AC3E}">
        <p14:creationId xmlns:p14="http://schemas.microsoft.com/office/powerpoint/2010/main" val="2204810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Shape 336"/>
        <p:cNvGrpSpPr/>
        <p:nvPr/>
      </p:nvGrpSpPr>
      <p:grpSpPr>
        <a:xfrm>
          <a:off x="0" y="0"/>
          <a:ext cx="0" cy="0"/>
          <a:chOff x="0" y="0"/>
          <a:chExt cx="0" cy="0"/>
        </a:xfrm>
      </p:grpSpPr>
      <p:sp>
        <p:nvSpPr>
          <p:cNvPr id="337" name="Shape 337"/>
          <p:cNvSpPr txBox="1">
            <a:spLocks noGrp="1"/>
          </p:cNvSpPr>
          <p:nvPr>
            <p:ph type="title"/>
          </p:nvPr>
        </p:nvSpPr>
        <p:spPr>
          <a:xfrm>
            <a:off x="457200" y="-78050"/>
            <a:ext cx="8229600" cy="1123198"/>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7F5EA"/>
              </a:buClr>
              <a:buSzPct val="25000"/>
              <a:buFont typeface="Calibri"/>
              <a:buNone/>
            </a:pPr>
            <a:r>
              <a:rPr lang="en-US" sz="4800" b="1" i="0" u="none" strike="noStrike" cap="none" baseline="0" dirty="0">
                <a:solidFill>
                  <a:schemeClr val="dk1"/>
                </a:solidFill>
                <a:latin typeface="Calibri"/>
                <a:ea typeface="Calibri"/>
                <a:cs typeface="Calibri"/>
                <a:sym typeface="Calibri"/>
              </a:rPr>
              <a:t>Getting Familiar with </a:t>
            </a:r>
            <a:r>
              <a:rPr lang="en-US" sz="4800" b="1" dirty="0">
                <a:solidFill>
                  <a:schemeClr val="dk1"/>
                </a:solidFill>
                <a:latin typeface="Calibri"/>
                <a:ea typeface="Calibri"/>
                <a:cs typeface="Calibri"/>
                <a:sym typeface="Calibri"/>
              </a:rPr>
              <a:t>one</a:t>
            </a:r>
            <a:r>
              <a:rPr lang="en-US" sz="4800" b="1" i="0" u="none" strike="noStrike" cap="none" baseline="0" dirty="0">
                <a:solidFill>
                  <a:schemeClr val="dk1"/>
                </a:solidFill>
                <a:latin typeface="Calibri"/>
                <a:ea typeface="Calibri"/>
                <a:cs typeface="Calibri"/>
                <a:sym typeface="Calibri"/>
              </a:rPr>
              <a:t> PE</a:t>
            </a:r>
          </a:p>
        </p:txBody>
      </p:sp>
      <p:sp>
        <p:nvSpPr>
          <p:cNvPr id="338" name="Shape 338"/>
          <p:cNvSpPr txBox="1">
            <a:spLocks noGrp="1"/>
          </p:cNvSpPr>
          <p:nvPr>
            <p:ph type="body" idx="1"/>
          </p:nvPr>
        </p:nvSpPr>
        <p:spPr>
          <a:xfrm>
            <a:off x="381000" y="925350"/>
            <a:ext cx="8229600" cy="5589003"/>
          </a:xfrm>
          <a:prstGeom prst="rect">
            <a:avLst/>
          </a:prstGeom>
          <a:noFill/>
          <a:ln>
            <a:noFill/>
          </a:ln>
        </p:spPr>
        <p:txBody>
          <a:bodyPr lIns="91425" tIns="45700" rIns="91425" bIns="45700" anchor="t" anchorCtr="0">
            <a:noAutofit/>
          </a:bodyPr>
          <a:lstStyle/>
          <a:p>
            <a:pPr marL="292100" indent="0">
              <a:buNone/>
            </a:pPr>
            <a:r>
              <a:rPr lang="en-US" sz="2400" b="1" dirty="0">
                <a:solidFill>
                  <a:srgbClr val="FF0000"/>
                </a:solidFill>
              </a:rPr>
              <a:t>Performance Expectation MS-LS2-2</a:t>
            </a:r>
          </a:p>
          <a:p>
            <a:pPr marL="292100" indent="0">
              <a:buNone/>
            </a:pPr>
            <a:r>
              <a:rPr lang="en-US" sz="2400" b="1" i="1" dirty="0">
                <a:effectLst>
                  <a:glow rad="101600">
                    <a:srgbClr val="FFFF00">
                      <a:alpha val="75000"/>
                    </a:srgbClr>
                  </a:glow>
                </a:effectLst>
              </a:rPr>
              <a:t>Construct an explanation that predicts patterns of interactions among organisms across multiple ecosystems</a:t>
            </a:r>
            <a:endParaRPr lang="en-US" sz="2400" dirty="0">
              <a:effectLst>
                <a:glow rad="101600">
                  <a:srgbClr val="FFFF00">
                    <a:alpha val="75000"/>
                  </a:srgbClr>
                </a:glow>
              </a:effectLst>
            </a:endParaRPr>
          </a:p>
          <a:p>
            <a:pPr marL="292100" indent="0">
              <a:buNone/>
            </a:pPr>
            <a:r>
              <a:rPr lang="en-US" sz="2000" i="1" dirty="0">
                <a:effectLst>
                  <a:glow rad="101600">
                    <a:srgbClr val="FFFF00">
                      <a:alpha val="75000"/>
                    </a:srgbClr>
                  </a:glow>
                </a:effectLst>
              </a:rPr>
              <a:t>[Clarification Statement:</a:t>
            </a:r>
            <a:r>
              <a:rPr lang="en-US" sz="2000" dirty="0">
                <a:effectLst>
                  <a:glow rad="101600">
                    <a:srgbClr val="FFFF00">
                      <a:alpha val="75000"/>
                    </a:srgbClr>
                  </a:glow>
                </a:effectLst>
              </a:rPr>
              <a:t> Emphasis is on predicting consistent patterns of interactions in different ecosystems in terms of the relationships among and between organisms and abiotic components of ecosystems. Examples of types of interactions could include competitive, predatory, and mutually beneficial.]</a:t>
            </a:r>
          </a:p>
          <a:p>
            <a:pPr marL="292100" indent="0">
              <a:buNone/>
            </a:pPr>
            <a:endParaRPr lang="en-US" sz="800" b="0" i="0" u="none" strike="noStrike" cap="none" baseline="0" dirty="0">
              <a:solidFill>
                <a:schemeClr val="dk1"/>
              </a:solidFill>
              <a:latin typeface="Calibri"/>
              <a:ea typeface="Calibri"/>
              <a:cs typeface="Calibri"/>
              <a:sym typeface="Calibri"/>
            </a:endParaRPr>
          </a:p>
          <a:p>
            <a:pPr marL="342900" marR="0" lvl="0" indent="-342900" algn="l" rtl="0">
              <a:lnSpc>
                <a:spcPct val="80000"/>
              </a:lnSpc>
              <a:spcBef>
                <a:spcPts val="500"/>
              </a:spcBef>
              <a:spcAft>
                <a:spcPts val="0"/>
              </a:spcAft>
              <a:buClr>
                <a:schemeClr val="dk1"/>
              </a:buClr>
              <a:buSzPct val="100000"/>
              <a:buFont typeface="Calibri"/>
              <a:buChar char="•"/>
            </a:pPr>
            <a:r>
              <a:rPr lang="en-US" sz="2800" b="0" i="0" u="none" strike="noStrike" cap="none" baseline="0" dirty="0">
                <a:solidFill>
                  <a:schemeClr val="dk1"/>
                </a:solidFill>
                <a:latin typeface="Calibri"/>
                <a:ea typeface="Calibri"/>
                <a:cs typeface="Calibri"/>
                <a:sym typeface="Calibri"/>
              </a:rPr>
              <a:t>Review the PE and think about the following questions: </a:t>
            </a:r>
          </a:p>
          <a:p>
            <a:pPr marL="742950" marR="0" lvl="1" indent="-285750" algn="l" rtl="0">
              <a:lnSpc>
                <a:spcPct val="80000"/>
              </a:lnSpc>
              <a:spcBef>
                <a:spcPts val="430"/>
              </a:spcBef>
              <a:spcAft>
                <a:spcPts val="0"/>
              </a:spcAft>
              <a:buClr>
                <a:schemeClr val="dk1"/>
              </a:buClr>
              <a:buSzPct val="95505"/>
              <a:buFont typeface="Calibri"/>
              <a:buChar char="–"/>
            </a:pPr>
            <a:r>
              <a:rPr lang="en-US" sz="2800" b="0" i="0" u="none" strike="noStrike" cap="none" baseline="0" dirty="0">
                <a:solidFill>
                  <a:schemeClr val="dk1"/>
                </a:solidFill>
                <a:latin typeface="Calibri"/>
                <a:ea typeface="Calibri"/>
                <a:cs typeface="Calibri"/>
                <a:sym typeface="Calibri"/>
              </a:rPr>
              <a:t>What is the big idea?</a:t>
            </a:r>
          </a:p>
          <a:p>
            <a:pPr marL="742950" marR="0" lvl="1" indent="-285750" algn="l" rtl="0">
              <a:lnSpc>
                <a:spcPct val="80000"/>
              </a:lnSpc>
              <a:spcBef>
                <a:spcPts val="430"/>
              </a:spcBef>
              <a:spcAft>
                <a:spcPts val="0"/>
              </a:spcAft>
              <a:buClr>
                <a:schemeClr val="dk1"/>
              </a:buClr>
              <a:buSzPct val="95505"/>
              <a:buFont typeface="Calibri"/>
              <a:buChar char="–"/>
            </a:pPr>
            <a:r>
              <a:rPr lang="en-US" sz="2800" b="0" i="0" u="none" strike="noStrike" cap="none" baseline="0" dirty="0">
                <a:solidFill>
                  <a:schemeClr val="dk1"/>
                </a:solidFill>
                <a:latin typeface="Calibri"/>
                <a:ea typeface="Calibri"/>
                <a:cs typeface="Calibri"/>
                <a:sym typeface="Calibri"/>
              </a:rPr>
              <a:t>How does the clarification statement help you refine the big idea?</a:t>
            </a:r>
            <a:endParaRPr sz="2800" b="0" i="0" u="none" strike="noStrike" cap="none" baseline="0" dirty="0">
              <a:solidFill>
                <a:schemeClr val="dk1"/>
              </a:solidFill>
              <a:sym typeface="Arial"/>
            </a:endParaRPr>
          </a:p>
          <a:p>
            <a:pPr marL="0" marR="0" lvl="0" indent="0" algn="l" rtl="0">
              <a:lnSpc>
                <a:spcPct val="80000"/>
              </a:lnSpc>
              <a:spcBef>
                <a:spcPts val="430"/>
              </a:spcBef>
              <a:spcAft>
                <a:spcPts val="0"/>
              </a:spcAft>
              <a:buClr>
                <a:schemeClr val="dk1"/>
              </a:buClr>
              <a:buFont typeface="Arial"/>
              <a:buNone/>
            </a:pPr>
            <a:endParaRPr sz="1400" b="0" i="0" u="none" strike="noStrike" cap="none" baseline="0" dirty="0">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89"/>
            <a:ext cx="8229600" cy="1143000"/>
          </a:xfrm>
        </p:spPr>
        <p:txBody>
          <a:bodyPr/>
          <a:lstStyle/>
          <a:p>
            <a:r>
              <a:rPr lang="en-US" sz="3200" dirty="0">
                <a:latin typeface="Calibri"/>
                <a:cs typeface="Calibri"/>
              </a:rPr>
              <a:t>Developing </a:t>
            </a:r>
            <a:br>
              <a:rPr lang="en-US" sz="3600" dirty="0">
                <a:latin typeface="Calibri"/>
                <a:cs typeface="Calibri"/>
              </a:rPr>
            </a:br>
            <a:r>
              <a:rPr lang="en-US" sz="3600" dirty="0">
                <a:latin typeface="Calibri"/>
                <a:cs typeface="Calibri"/>
              </a:rPr>
              <a:t>Evidence of Learning Specifications</a:t>
            </a:r>
          </a:p>
        </p:txBody>
      </p:sp>
      <p:sp>
        <p:nvSpPr>
          <p:cNvPr id="3" name="Text Placeholder 2"/>
          <p:cNvSpPr>
            <a:spLocks noGrp="1"/>
          </p:cNvSpPr>
          <p:nvPr>
            <p:ph type="body" idx="1"/>
          </p:nvPr>
        </p:nvSpPr>
        <p:spPr>
          <a:xfrm>
            <a:off x="457200" y="1750328"/>
            <a:ext cx="8229600" cy="4525963"/>
          </a:xfrm>
        </p:spPr>
        <p:txBody>
          <a:bodyPr/>
          <a:lstStyle/>
          <a:p>
            <a:pPr marL="0" indent="0">
              <a:lnSpc>
                <a:spcPct val="80000"/>
              </a:lnSpc>
              <a:spcBef>
                <a:spcPct val="20000"/>
              </a:spcBef>
              <a:buNone/>
            </a:pPr>
            <a:r>
              <a:rPr lang="en-US" sz="2700" kern="1200" dirty="0">
                <a:solidFill>
                  <a:schemeClr val="tx1"/>
                </a:solidFill>
                <a:latin typeface="+mn-lt"/>
                <a:ea typeface="+mn-ea"/>
                <a:cs typeface="+mn-cs"/>
              </a:rPr>
              <a:t>Consider:</a:t>
            </a: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PE(s) for an instructional sequence from Tool 1 </a:t>
            </a:r>
          </a:p>
          <a:p>
            <a:pPr lvl="1"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clarification statement</a:t>
            </a:r>
          </a:p>
          <a:p>
            <a:pPr lvl="1"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assessment boundary</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DCIs, CCCs and Connections in an instructional sequence from Tool 1</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SEPs from the PEs associated with connected DCIs</a:t>
            </a:r>
          </a:p>
          <a:p>
            <a:pPr lvl="1"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p:txBody>
      </p:sp>
    </p:spTree>
    <p:extLst>
      <p:ext uri="{BB962C8B-B14F-4D97-AF65-F5344CB8AC3E}">
        <p14:creationId xmlns:p14="http://schemas.microsoft.com/office/powerpoint/2010/main" val="4014510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89"/>
            <a:ext cx="8229600" cy="1143000"/>
          </a:xfrm>
        </p:spPr>
        <p:txBody>
          <a:bodyPr/>
          <a:lstStyle/>
          <a:p>
            <a:r>
              <a:rPr lang="en-US" sz="3200" dirty="0">
                <a:latin typeface="Calibri"/>
                <a:cs typeface="Calibri"/>
              </a:rPr>
              <a:t>Developing </a:t>
            </a:r>
            <a:br>
              <a:rPr lang="en-US" sz="3600" dirty="0">
                <a:latin typeface="Calibri"/>
                <a:cs typeface="Calibri"/>
              </a:rPr>
            </a:br>
            <a:r>
              <a:rPr lang="en-US" sz="3600" dirty="0">
                <a:latin typeface="Calibri"/>
                <a:cs typeface="Calibri"/>
              </a:rPr>
              <a:t>Evidence of Learning Specifications</a:t>
            </a:r>
          </a:p>
        </p:txBody>
      </p:sp>
      <p:sp>
        <p:nvSpPr>
          <p:cNvPr id="3" name="Text Placeholder 2"/>
          <p:cNvSpPr>
            <a:spLocks noGrp="1"/>
          </p:cNvSpPr>
          <p:nvPr>
            <p:ph type="body" idx="1"/>
          </p:nvPr>
        </p:nvSpPr>
        <p:spPr>
          <a:xfrm>
            <a:off x="457200" y="1750328"/>
            <a:ext cx="8229600" cy="4525963"/>
          </a:xfrm>
        </p:spPr>
        <p:txBody>
          <a:bodyPr/>
          <a:lstStyle/>
          <a:p>
            <a:pPr marL="0" indent="0">
              <a:lnSpc>
                <a:spcPct val="80000"/>
              </a:lnSpc>
              <a:spcBef>
                <a:spcPct val="20000"/>
              </a:spcBef>
              <a:buNone/>
            </a:pPr>
            <a:r>
              <a:rPr lang="en-US" sz="2700" kern="1200" dirty="0">
                <a:solidFill>
                  <a:schemeClr val="tx1"/>
                </a:solidFill>
                <a:latin typeface="+mn-lt"/>
                <a:ea typeface="+mn-ea"/>
                <a:cs typeface="+mn-cs"/>
              </a:rPr>
              <a:t>Consider:</a:t>
            </a: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PE(s) for an instructional sequence from Tool 1 </a:t>
            </a:r>
          </a:p>
          <a:p>
            <a:pPr lvl="1"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clarification statement</a:t>
            </a:r>
          </a:p>
          <a:p>
            <a:pPr lvl="1"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assessment boundary</a:t>
            </a:r>
          </a:p>
          <a:p>
            <a:pPr indent="-342900">
              <a:lnSpc>
                <a:spcPct val="80000"/>
              </a:lnSpc>
              <a:spcBef>
                <a:spcPct val="20000"/>
              </a:spcBef>
              <a:buFont typeface="Arial" pitchFamily="34" charset="0"/>
              <a:buChar char="•"/>
            </a:pPr>
            <a:endParaRPr lang="en-US" sz="2700" kern="1200" dirty="0">
              <a:solidFill>
                <a:schemeClr val="bg1">
                  <a:lumMod val="75000"/>
                </a:schemeClr>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SEPs, DCIs, CCCs and Connections in an instructional sequence from Tool 1</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from the PEs associated with connected DCIs</a:t>
            </a:r>
          </a:p>
          <a:p>
            <a:pPr lvl="1"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p:txBody>
      </p:sp>
    </p:spTree>
    <p:extLst>
      <p:ext uri="{BB962C8B-B14F-4D97-AF65-F5344CB8AC3E}">
        <p14:creationId xmlns:p14="http://schemas.microsoft.com/office/powerpoint/2010/main" val="4014510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title"/>
          </p:nvPr>
        </p:nvSpPr>
        <p:spPr>
          <a:xfrm>
            <a:off x="0" y="-78050"/>
            <a:ext cx="9144000" cy="1123198"/>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7F5EA"/>
              </a:buClr>
              <a:buSzPct val="25000"/>
              <a:buFont typeface="Calibri"/>
              <a:buNone/>
            </a:pPr>
            <a:r>
              <a:rPr lang="en-US" sz="4800" b="1" i="0" u="none" strike="noStrike" cap="none" baseline="0" dirty="0">
                <a:solidFill>
                  <a:schemeClr val="dk1"/>
                </a:solidFill>
                <a:latin typeface="Calibri"/>
                <a:ea typeface="Calibri"/>
                <a:cs typeface="Calibri"/>
                <a:sym typeface="Calibri"/>
              </a:rPr>
              <a:t>Getting Familiar with </a:t>
            </a:r>
            <a:r>
              <a:rPr lang="en-US" sz="4800" b="1" dirty="0">
                <a:solidFill>
                  <a:schemeClr val="dk1"/>
                </a:solidFill>
                <a:latin typeface="Calibri"/>
                <a:ea typeface="Calibri"/>
                <a:cs typeface="Calibri"/>
                <a:sym typeface="Calibri"/>
              </a:rPr>
              <a:t>the other </a:t>
            </a:r>
            <a:r>
              <a:rPr lang="en-US" sz="4800" b="1" i="0" u="none" strike="noStrike" cap="none" baseline="0" dirty="0">
                <a:solidFill>
                  <a:schemeClr val="dk1"/>
                </a:solidFill>
                <a:latin typeface="Calibri"/>
                <a:ea typeface="Calibri"/>
                <a:cs typeface="Calibri"/>
                <a:sym typeface="Calibri"/>
              </a:rPr>
              <a:t>PE</a:t>
            </a:r>
          </a:p>
        </p:txBody>
      </p:sp>
      <p:sp>
        <p:nvSpPr>
          <p:cNvPr id="338" name="Shape 338"/>
          <p:cNvSpPr txBox="1">
            <a:spLocks noGrp="1"/>
          </p:cNvSpPr>
          <p:nvPr>
            <p:ph type="body" idx="1"/>
          </p:nvPr>
        </p:nvSpPr>
        <p:spPr>
          <a:xfrm>
            <a:off x="381000" y="925350"/>
            <a:ext cx="8229600" cy="5589003"/>
          </a:xfrm>
          <a:prstGeom prst="rect">
            <a:avLst/>
          </a:prstGeom>
          <a:noFill/>
          <a:ln>
            <a:noFill/>
          </a:ln>
        </p:spPr>
        <p:txBody>
          <a:bodyPr lIns="91425" tIns="45700" rIns="91425" bIns="45700" anchor="t" anchorCtr="0">
            <a:noAutofit/>
          </a:bodyPr>
          <a:lstStyle/>
          <a:p>
            <a:pPr marL="292100" indent="0">
              <a:buNone/>
            </a:pPr>
            <a:r>
              <a:rPr lang="en-US" sz="2000" b="1" dirty="0">
                <a:solidFill>
                  <a:srgbClr val="FF0000"/>
                </a:solidFill>
              </a:rPr>
              <a:t>Performance Expectation MS-ESS3-4</a:t>
            </a:r>
            <a:endParaRPr lang="en-US" sz="2000" b="1" i="1" dirty="0"/>
          </a:p>
          <a:p>
            <a:pPr marL="292100" indent="0">
              <a:buNone/>
            </a:pPr>
            <a:r>
              <a:rPr lang="en-US" sz="2000" b="1" dirty="0">
                <a:effectLst>
                  <a:glow rad="101600">
                    <a:srgbClr val="FFFF00">
                      <a:alpha val="75000"/>
                    </a:srgbClr>
                  </a:glow>
                </a:effectLst>
              </a:rPr>
              <a:t>Construct an argument supported by evidence for how increases in human population</a:t>
            </a:r>
            <a:r>
              <a:rPr lang="en-US" sz="2000" b="1" i="1" dirty="0"/>
              <a:t> </a:t>
            </a:r>
            <a:r>
              <a:rPr lang="en-US" sz="2000" b="1" i="1" strike="sngStrike" dirty="0"/>
              <a:t>and per-capita consumption of natural resources</a:t>
            </a:r>
            <a:r>
              <a:rPr lang="en-US" sz="2000" b="1" i="1" dirty="0"/>
              <a:t> </a:t>
            </a:r>
            <a:r>
              <a:rPr lang="en-US" sz="2000" b="1" dirty="0">
                <a:effectLst>
                  <a:glow rad="101600">
                    <a:srgbClr val="FFFF00">
                      <a:alpha val="75000"/>
                    </a:srgbClr>
                  </a:glow>
                </a:effectLst>
              </a:rPr>
              <a:t>impact Earth’s systems</a:t>
            </a:r>
            <a:r>
              <a:rPr lang="en-US" sz="2000" b="1" i="1" dirty="0"/>
              <a:t>.</a:t>
            </a:r>
            <a:endParaRPr lang="en-US" sz="2000" i="1" dirty="0"/>
          </a:p>
          <a:p>
            <a:pPr marL="292100" indent="0">
              <a:buNone/>
            </a:pPr>
            <a:r>
              <a:rPr lang="en-US" sz="1800" i="1" dirty="0"/>
              <a:t>Clarification Statement</a:t>
            </a:r>
            <a:r>
              <a:rPr lang="en-US" sz="1800" dirty="0"/>
              <a:t>: </a:t>
            </a:r>
            <a:r>
              <a:rPr lang="en-US" sz="1800" strike="sngStrike" dirty="0"/>
              <a:t>Examples of evidence include grade-appropriate databases on human populations and the rates of consumption of food and natural resources (such as freshwater, mineral, and energy). Examples of impacts can include changes to the appearance, composition, and structure of Earth’s systems as well as the rates at which they change.</a:t>
            </a:r>
            <a:r>
              <a:rPr lang="en-US" sz="1800" dirty="0"/>
              <a:t> The consequences of increases in human populations </a:t>
            </a:r>
            <a:r>
              <a:rPr lang="en-US" sz="1800" strike="sngStrike" dirty="0"/>
              <a:t>and consumption of natural resources</a:t>
            </a:r>
            <a:r>
              <a:rPr lang="en-US" sz="1800" dirty="0"/>
              <a:t> are described by science, but science does not make the decisions for the actions society takes. </a:t>
            </a:r>
            <a:endParaRPr lang="en-US" sz="1800" dirty="0">
              <a:latin typeface="Cambria"/>
              <a:ea typeface="MS Mincho"/>
              <a:cs typeface="Times New Roman"/>
            </a:endParaRPr>
          </a:p>
          <a:p>
            <a:pPr marL="292100" indent="0">
              <a:buNone/>
            </a:pPr>
            <a:endParaRPr lang="en-US" sz="800" b="0" i="0" u="none" strike="noStrike" cap="none" baseline="0" dirty="0">
              <a:solidFill>
                <a:schemeClr val="dk1"/>
              </a:solidFill>
              <a:latin typeface="Calibri"/>
              <a:ea typeface="Calibri"/>
              <a:cs typeface="Calibri"/>
              <a:sym typeface="Calibri"/>
            </a:endParaRPr>
          </a:p>
          <a:p>
            <a:pPr marL="342900" marR="0" lvl="0" indent="-342900" algn="l" rtl="0">
              <a:lnSpc>
                <a:spcPct val="80000"/>
              </a:lnSpc>
              <a:spcBef>
                <a:spcPts val="500"/>
              </a:spcBef>
              <a:spcAft>
                <a:spcPts val="0"/>
              </a:spcAft>
              <a:buClr>
                <a:schemeClr val="dk1"/>
              </a:buClr>
              <a:buSzPct val="100000"/>
              <a:buFont typeface="Calibri"/>
              <a:buChar char="•"/>
            </a:pPr>
            <a:r>
              <a:rPr lang="en-US" sz="2800" b="0" i="0" u="none" strike="noStrike" cap="none" baseline="0" dirty="0">
                <a:solidFill>
                  <a:schemeClr val="dk1"/>
                </a:solidFill>
                <a:latin typeface="Calibri"/>
                <a:ea typeface="Calibri"/>
                <a:cs typeface="Calibri"/>
                <a:sym typeface="Calibri"/>
              </a:rPr>
              <a:t>Review the PE and think about the following questions: </a:t>
            </a:r>
          </a:p>
          <a:p>
            <a:pPr marL="742950" marR="0" lvl="1" indent="-285750" algn="l" rtl="0">
              <a:lnSpc>
                <a:spcPct val="80000"/>
              </a:lnSpc>
              <a:spcBef>
                <a:spcPts val="430"/>
              </a:spcBef>
              <a:spcAft>
                <a:spcPts val="0"/>
              </a:spcAft>
              <a:buClr>
                <a:schemeClr val="dk1"/>
              </a:buClr>
              <a:buSzPct val="95505"/>
              <a:buFont typeface="Calibri"/>
              <a:buChar char="–"/>
            </a:pPr>
            <a:r>
              <a:rPr lang="en-US" sz="2800" b="0" i="0" u="none" strike="noStrike" cap="none" baseline="0" dirty="0">
                <a:solidFill>
                  <a:schemeClr val="dk1"/>
                </a:solidFill>
                <a:latin typeface="Calibri"/>
                <a:ea typeface="Calibri"/>
                <a:cs typeface="Calibri"/>
                <a:sym typeface="Calibri"/>
              </a:rPr>
              <a:t>What is the big idea?</a:t>
            </a:r>
          </a:p>
          <a:p>
            <a:pPr marL="742950" marR="0" lvl="1" indent="-285750" algn="l" rtl="0">
              <a:lnSpc>
                <a:spcPct val="80000"/>
              </a:lnSpc>
              <a:spcBef>
                <a:spcPts val="430"/>
              </a:spcBef>
              <a:spcAft>
                <a:spcPts val="0"/>
              </a:spcAft>
              <a:buClr>
                <a:schemeClr val="dk1"/>
              </a:buClr>
              <a:buSzPct val="95505"/>
              <a:buFont typeface="Calibri"/>
              <a:buChar char="–"/>
            </a:pPr>
            <a:r>
              <a:rPr lang="en-US" sz="2800" b="0" i="0" u="none" strike="noStrike" cap="none" baseline="0" dirty="0">
                <a:solidFill>
                  <a:schemeClr val="dk1"/>
                </a:solidFill>
                <a:latin typeface="Calibri"/>
                <a:ea typeface="Calibri"/>
                <a:cs typeface="Calibri"/>
                <a:sym typeface="Calibri"/>
              </a:rPr>
              <a:t>How does the clarification statement help you refine the big idea?</a:t>
            </a:r>
            <a:endParaRPr sz="2800" b="0" i="0" u="none" strike="noStrike" cap="none" baseline="0" dirty="0">
              <a:solidFill>
                <a:schemeClr val="dk1"/>
              </a:solidFill>
              <a:sym typeface="Arial"/>
            </a:endParaRPr>
          </a:p>
          <a:p>
            <a:pPr marL="0" marR="0" lvl="0" indent="0" algn="l" rtl="0">
              <a:lnSpc>
                <a:spcPct val="80000"/>
              </a:lnSpc>
              <a:spcBef>
                <a:spcPts val="430"/>
              </a:spcBef>
              <a:spcAft>
                <a:spcPts val="0"/>
              </a:spcAft>
              <a:buClr>
                <a:schemeClr val="dk1"/>
              </a:buClr>
              <a:buFont typeface="Arial"/>
              <a:buNone/>
            </a:pPr>
            <a:endParaRPr sz="1400" b="0" i="0" u="none" strike="noStrike" cap="none" baseline="0"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476617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89"/>
            <a:ext cx="8229600" cy="1143000"/>
          </a:xfrm>
        </p:spPr>
        <p:txBody>
          <a:bodyPr/>
          <a:lstStyle/>
          <a:p>
            <a:r>
              <a:rPr lang="en-US" sz="3200" dirty="0">
                <a:latin typeface="Calibri"/>
                <a:cs typeface="Calibri"/>
              </a:rPr>
              <a:t>Developing </a:t>
            </a:r>
            <a:br>
              <a:rPr lang="en-US" sz="3600" dirty="0">
                <a:latin typeface="Calibri"/>
                <a:cs typeface="Calibri"/>
              </a:rPr>
            </a:br>
            <a:r>
              <a:rPr lang="en-US" sz="3600" dirty="0">
                <a:latin typeface="Calibri"/>
                <a:cs typeface="Calibri"/>
              </a:rPr>
              <a:t>Evidence of Learning Specifications</a:t>
            </a:r>
          </a:p>
        </p:txBody>
      </p:sp>
      <p:sp>
        <p:nvSpPr>
          <p:cNvPr id="3" name="Text Placeholder 2"/>
          <p:cNvSpPr>
            <a:spLocks noGrp="1"/>
          </p:cNvSpPr>
          <p:nvPr>
            <p:ph type="body" idx="1"/>
          </p:nvPr>
        </p:nvSpPr>
        <p:spPr>
          <a:xfrm>
            <a:off x="457200" y="1750328"/>
            <a:ext cx="8229600" cy="4525963"/>
          </a:xfrm>
        </p:spPr>
        <p:txBody>
          <a:bodyPr/>
          <a:lstStyle/>
          <a:p>
            <a:pPr marL="0" indent="0">
              <a:lnSpc>
                <a:spcPct val="80000"/>
              </a:lnSpc>
              <a:spcBef>
                <a:spcPct val="20000"/>
              </a:spcBef>
              <a:buNone/>
            </a:pPr>
            <a:r>
              <a:rPr lang="en-US" sz="2700" kern="1200" dirty="0">
                <a:solidFill>
                  <a:schemeClr val="tx1"/>
                </a:solidFill>
                <a:latin typeface="+mn-lt"/>
                <a:ea typeface="+mn-ea"/>
                <a:cs typeface="+mn-cs"/>
              </a:rPr>
              <a:t>Consider:</a:t>
            </a: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PE(s) for an instructional sequence from Tool 1 </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clarification statement</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assessment boundary</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DCIs, CCCs and Connections in an instructional sequence from Tool 1</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from the PEs associated with connected DCIs</a:t>
            </a:r>
          </a:p>
          <a:p>
            <a:pPr lvl="1"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p:txBody>
      </p:sp>
    </p:spTree>
    <p:extLst>
      <p:ext uri="{BB962C8B-B14F-4D97-AF65-F5344CB8AC3E}">
        <p14:creationId xmlns:p14="http://schemas.microsoft.com/office/powerpoint/2010/main" val="25990192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Shape 357"/>
        <p:cNvGrpSpPr/>
        <p:nvPr/>
      </p:nvGrpSpPr>
      <p:grpSpPr>
        <a:xfrm>
          <a:off x="0" y="0"/>
          <a:ext cx="0" cy="0"/>
          <a:chOff x="0" y="0"/>
          <a:chExt cx="0" cy="0"/>
        </a:xfrm>
      </p:grpSpPr>
      <p:sp>
        <p:nvSpPr>
          <p:cNvPr id="358" name="Shape 358"/>
          <p:cNvSpPr txBox="1">
            <a:spLocks noGrp="1"/>
          </p:cNvSpPr>
          <p:nvPr>
            <p:ph type="title"/>
          </p:nvPr>
        </p:nvSpPr>
        <p:spPr>
          <a:xfrm>
            <a:off x="152400" y="76200"/>
            <a:ext cx="8839199" cy="1143000"/>
          </a:xfrm>
          <a:prstGeom prst="rect">
            <a:avLst/>
          </a:prstGeom>
          <a:noFill/>
          <a:ln>
            <a:noFill/>
          </a:ln>
        </p:spPr>
        <p:txBody>
          <a:bodyPr lIns="91425" tIns="45700" rIns="91425" bIns="45700" anchor="ctr" anchorCtr="0">
            <a:noAutofit/>
          </a:bodyPr>
          <a:lstStyle/>
          <a:p>
            <a:pPr lvl="0" algn="l">
              <a:buSzPct val="25000"/>
            </a:pPr>
            <a:r>
              <a:rPr lang="en-US" sz="3600" b="1" i="0" u="none" strike="noStrike" cap="none" baseline="0" dirty="0">
                <a:solidFill>
                  <a:schemeClr val="dk1"/>
                </a:solidFill>
                <a:latin typeface="Calibri"/>
                <a:ea typeface="Calibri"/>
                <a:cs typeface="Calibri"/>
                <a:sym typeface="Calibri"/>
              </a:rPr>
              <a:t>Evidence of Learning Specifications </a:t>
            </a:r>
            <a:br>
              <a:rPr lang="en-US" sz="3600" b="1" i="0" u="none" strike="noStrike" cap="none" baseline="0" dirty="0">
                <a:solidFill>
                  <a:schemeClr val="dk1"/>
                </a:solidFill>
                <a:latin typeface="Calibri"/>
                <a:ea typeface="Calibri"/>
                <a:cs typeface="Calibri"/>
                <a:sym typeface="Calibri"/>
              </a:rPr>
            </a:br>
            <a:r>
              <a:rPr lang="en-US" sz="3600" dirty="0">
                <a:solidFill>
                  <a:schemeClr val="dk1"/>
                </a:solidFill>
                <a:latin typeface="Calibri"/>
                <a:ea typeface="Calibri"/>
                <a:cs typeface="Calibri"/>
                <a:sym typeface="Calibri"/>
              </a:rPr>
              <a:t>Initial example</a:t>
            </a:r>
            <a:endParaRPr lang="en-US" sz="3600" b="0" i="0" u="none" strike="noStrike" cap="none" baseline="0" dirty="0">
              <a:solidFill>
                <a:schemeClr val="dk1"/>
              </a:solidFill>
              <a:latin typeface="Calibri"/>
              <a:ea typeface="Calibri"/>
              <a:cs typeface="Calibri"/>
              <a:sym typeface="Calibri"/>
            </a:endParaRPr>
          </a:p>
        </p:txBody>
      </p:sp>
      <p:sp>
        <p:nvSpPr>
          <p:cNvPr id="5" name="Content Placeholder 4"/>
          <p:cNvSpPr txBox="1">
            <a:spLocks/>
          </p:cNvSpPr>
          <p:nvPr/>
        </p:nvSpPr>
        <p:spPr>
          <a:xfrm>
            <a:off x="457200" y="1435847"/>
            <a:ext cx="8229600" cy="4525963"/>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342900" marR="0" indent="-50800" algn="l" rtl="0">
              <a:lnSpc>
                <a:spcPct val="100000"/>
              </a:lnSpc>
              <a:spcBef>
                <a:spcPts val="64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1pPr>
            <a:lvl2pPr marL="742950" marR="0" indent="-19050" algn="l" rtl="0">
              <a:lnSpc>
                <a:spcPct val="100000"/>
              </a:lnSpc>
              <a:spcBef>
                <a:spcPts val="56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2pPr>
            <a:lvl3pPr marL="1143000" marR="0" indent="12700" algn="l" rtl="0">
              <a:lnSpc>
                <a:spcPct val="100000"/>
              </a:lnSpc>
              <a:spcBef>
                <a:spcPts val="48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3pPr>
            <a:lvl4pPr marL="1600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4pPr>
            <a:lvl5pPr marL="20574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5pPr>
            <a:lvl6pPr marL="25146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6pPr>
            <a:lvl7pPr marL="29718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7pPr>
            <a:lvl8pPr marL="34290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8pPr>
            <a:lvl9pPr marL="3886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9pPr>
          </a:lstStyle>
          <a:p>
            <a:pPr marL="0" indent="0">
              <a:buFont typeface="Arial"/>
              <a:buNone/>
            </a:pPr>
            <a:r>
              <a:rPr lang="en-US" sz="3000" dirty="0">
                <a:solidFill>
                  <a:srgbClr val="0000FF"/>
                </a:solidFill>
                <a:latin typeface="Calibri"/>
                <a:cs typeface="Calibri"/>
              </a:rPr>
              <a:t>Construct an explanation that</a:t>
            </a:r>
            <a:r>
              <a:rPr lang="en-US" sz="3000" dirty="0">
                <a:latin typeface="Calibri"/>
                <a:cs typeface="Calibri"/>
              </a:rPr>
              <a:t>:</a:t>
            </a:r>
          </a:p>
          <a:p>
            <a:pPr marL="514350" indent="-514350">
              <a:buFont typeface="+mj-lt"/>
              <a:buAutoNum type="arabicPeriod"/>
            </a:pPr>
            <a:r>
              <a:rPr lang="en-US" sz="3000" dirty="0">
                <a:latin typeface="Calibri"/>
                <a:cs typeface="Calibri"/>
              </a:rPr>
              <a:t>shows </a:t>
            </a:r>
            <a:r>
              <a:rPr lang="en-US" sz="3000" dirty="0">
                <a:solidFill>
                  <a:srgbClr val="008000"/>
                </a:solidFill>
                <a:latin typeface="Calibri"/>
                <a:cs typeface="Calibri"/>
              </a:rPr>
              <a:t>patterns</a:t>
            </a:r>
            <a:r>
              <a:rPr lang="en-US" sz="3000" dirty="0">
                <a:latin typeface="Calibri"/>
                <a:cs typeface="Calibri"/>
              </a:rPr>
              <a:t> of </a:t>
            </a:r>
            <a:r>
              <a:rPr lang="en-US" sz="3000" dirty="0">
                <a:solidFill>
                  <a:schemeClr val="accent6">
                    <a:lumMod val="75000"/>
                  </a:schemeClr>
                </a:solidFill>
                <a:latin typeface="Calibri"/>
                <a:cs typeface="Calibri"/>
              </a:rPr>
              <a:t>interactions</a:t>
            </a:r>
            <a:r>
              <a:rPr lang="en-US" sz="3000" dirty="0">
                <a:latin typeface="Calibri"/>
                <a:cs typeface="Calibri"/>
              </a:rPr>
              <a:t> between </a:t>
            </a:r>
            <a:r>
              <a:rPr lang="en-US" sz="3000" dirty="0">
                <a:solidFill>
                  <a:srgbClr val="E46C0A"/>
                </a:solidFill>
                <a:latin typeface="Calibri"/>
                <a:cs typeface="Calibri"/>
              </a:rPr>
              <a:t>living and non-living</a:t>
            </a:r>
            <a:r>
              <a:rPr lang="en-US" sz="3000" dirty="0">
                <a:latin typeface="Calibri"/>
                <a:cs typeface="Calibri"/>
              </a:rPr>
              <a:t> parts of </a:t>
            </a:r>
            <a:r>
              <a:rPr lang="en-US" sz="3000" dirty="0">
                <a:solidFill>
                  <a:srgbClr val="E46C0A"/>
                </a:solidFill>
                <a:latin typeface="Calibri"/>
                <a:cs typeface="Calibri"/>
              </a:rPr>
              <a:t>ecosystems</a:t>
            </a:r>
          </a:p>
          <a:p>
            <a:pPr marL="514350" indent="-514350">
              <a:buFont typeface="+mj-lt"/>
              <a:buAutoNum type="arabicPeriod"/>
            </a:pPr>
            <a:r>
              <a:rPr lang="en-US" sz="3000" dirty="0">
                <a:latin typeface="Calibri"/>
                <a:cs typeface="Calibri"/>
              </a:rPr>
              <a:t>includes different types of </a:t>
            </a:r>
            <a:r>
              <a:rPr lang="en-US" sz="3000" dirty="0">
                <a:solidFill>
                  <a:srgbClr val="E46C0A"/>
                </a:solidFill>
                <a:latin typeface="Calibri"/>
                <a:cs typeface="Calibri"/>
              </a:rPr>
              <a:t>interactions</a:t>
            </a:r>
            <a:r>
              <a:rPr lang="en-US" sz="3000" dirty="0">
                <a:latin typeface="Calibri"/>
                <a:cs typeface="Calibri"/>
              </a:rPr>
              <a:t> </a:t>
            </a:r>
            <a:r>
              <a:rPr lang="en-US" sz="3000" dirty="0">
                <a:solidFill>
                  <a:srgbClr val="E46C0A"/>
                </a:solidFill>
                <a:latin typeface="Calibri"/>
                <a:cs typeface="Calibri"/>
              </a:rPr>
              <a:t>among</a:t>
            </a:r>
            <a:r>
              <a:rPr lang="en-US" sz="3000" dirty="0">
                <a:latin typeface="Calibri"/>
                <a:cs typeface="Calibri"/>
              </a:rPr>
              <a:t> </a:t>
            </a:r>
            <a:r>
              <a:rPr lang="en-US" sz="3000" dirty="0">
                <a:solidFill>
                  <a:srgbClr val="E46C0A"/>
                </a:solidFill>
                <a:latin typeface="Calibri"/>
                <a:cs typeface="Calibri"/>
              </a:rPr>
              <a:t>organisms</a:t>
            </a:r>
            <a:endParaRPr lang="en-US" sz="3000" dirty="0">
              <a:latin typeface="Calibri"/>
              <a:cs typeface="Calibri"/>
            </a:endParaRPr>
          </a:p>
          <a:p>
            <a:pPr marL="0" indent="0">
              <a:buFont typeface="Arial"/>
              <a:buNone/>
            </a:pPr>
            <a:r>
              <a:rPr lang="en-US" sz="3000" dirty="0">
                <a:solidFill>
                  <a:srgbClr val="0000FF"/>
                </a:solidFill>
                <a:latin typeface="Calibri"/>
                <a:cs typeface="Calibri"/>
              </a:rPr>
              <a:t>Construct an argument</a:t>
            </a:r>
            <a:r>
              <a:rPr lang="en-US" sz="3000" dirty="0">
                <a:latin typeface="Calibri"/>
                <a:cs typeface="Calibri"/>
              </a:rPr>
              <a:t>:</a:t>
            </a:r>
          </a:p>
          <a:p>
            <a:pPr marL="514350" indent="-514350">
              <a:buFont typeface="+mj-lt"/>
              <a:buAutoNum type="arabicPeriod"/>
            </a:pPr>
            <a:r>
              <a:rPr lang="en-US" sz="3000" dirty="0">
                <a:latin typeface="Calibri"/>
                <a:cs typeface="Calibri"/>
              </a:rPr>
              <a:t>that is </a:t>
            </a:r>
            <a:r>
              <a:rPr lang="en-US" sz="3000" dirty="0">
                <a:solidFill>
                  <a:srgbClr val="0000FF"/>
                </a:solidFill>
                <a:latin typeface="Calibri"/>
                <a:cs typeface="Calibri"/>
              </a:rPr>
              <a:t>supported by evidence</a:t>
            </a:r>
          </a:p>
          <a:p>
            <a:pPr marL="514350" indent="-514350">
              <a:buFont typeface="+mj-lt"/>
              <a:buAutoNum type="arabicPeriod"/>
            </a:pPr>
            <a:r>
              <a:rPr lang="en-US" sz="3000" dirty="0">
                <a:latin typeface="Calibri"/>
                <a:cs typeface="Calibri"/>
              </a:rPr>
              <a:t>for how </a:t>
            </a:r>
            <a:r>
              <a:rPr lang="en-US" sz="3000" dirty="0">
                <a:solidFill>
                  <a:srgbClr val="E46C0A"/>
                </a:solidFill>
                <a:latin typeface="Calibri"/>
                <a:cs typeface="Calibri"/>
              </a:rPr>
              <a:t>increases in human population impact the Earth</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Shape 358"/>
          <p:cNvSpPr txBox="1">
            <a:spLocks noGrp="1"/>
          </p:cNvSpPr>
          <p:nvPr>
            <p:ph type="title"/>
          </p:nvPr>
        </p:nvSpPr>
        <p:spPr>
          <a:xfrm>
            <a:off x="152400" y="76200"/>
            <a:ext cx="8839199" cy="1143000"/>
          </a:xfrm>
          <a:prstGeom prst="rect">
            <a:avLst/>
          </a:prstGeom>
          <a:noFill/>
          <a:ln>
            <a:noFill/>
          </a:ln>
        </p:spPr>
        <p:txBody>
          <a:bodyPr lIns="91425" tIns="45700" rIns="91425" bIns="45700" anchor="ctr" anchorCtr="0">
            <a:noAutofit/>
          </a:bodyPr>
          <a:lstStyle/>
          <a:p>
            <a:pPr lvl="0" algn="l">
              <a:buSzPct val="25000"/>
            </a:pPr>
            <a:r>
              <a:rPr lang="en-US" sz="3600" b="1" i="0" u="none" strike="noStrike" cap="none" baseline="0" dirty="0">
                <a:solidFill>
                  <a:schemeClr val="dk1"/>
                </a:solidFill>
                <a:latin typeface="Calibri"/>
                <a:ea typeface="Calibri"/>
                <a:cs typeface="Calibri"/>
                <a:sym typeface="Calibri"/>
              </a:rPr>
              <a:t>Evidence of Learning Specifications </a:t>
            </a:r>
            <a:br>
              <a:rPr lang="en-US" sz="3600" b="1" i="0" u="none" strike="noStrike" cap="none" baseline="0" dirty="0">
                <a:solidFill>
                  <a:schemeClr val="dk1"/>
                </a:solidFill>
                <a:latin typeface="Calibri"/>
                <a:ea typeface="Calibri"/>
                <a:cs typeface="Calibri"/>
                <a:sym typeface="Calibri"/>
              </a:rPr>
            </a:br>
            <a:r>
              <a:rPr lang="en-US" sz="3600" dirty="0">
                <a:solidFill>
                  <a:schemeClr val="dk1"/>
                </a:solidFill>
                <a:latin typeface="Calibri"/>
                <a:ea typeface="Calibri"/>
                <a:cs typeface="Calibri"/>
                <a:sym typeface="Calibri"/>
              </a:rPr>
              <a:t>Revised example</a:t>
            </a:r>
            <a:endParaRPr lang="en-US" sz="3600" b="0" i="0" u="none" strike="noStrike" cap="none" baseline="0" dirty="0">
              <a:solidFill>
                <a:schemeClr val="dk1"/>
              </a:solidFill>
              <a:latin typeface="Calibri"/>
              <a:ea typeface="Calibri"/>
              <a:cs typeface="Calibri"/>
              <a:sym typeface="Calibri"/>
            </a:endParaRPr>
          </a:p>
        </p:txBody>
      </p:sp>
      <p:sp>
        <p:nvSpPr>
          <p:cNvPr id="5" name="Content Placeholder 4"/>
          <p:cNvSpPr txBox="1">
            <a:spLocks/>
          </p:cNvSpPr>
          <p:nvPr/>
        </p:nvSpPr>
        <p:spPr>
          <a:xfrm>
            <a:off x="457200" y="1265518"/>
            <a:ext cx="8229600" cy="4792133"/>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342900" marR="0" indent="-50800" algn="l" rtl="0">
              <a:lnSpc>
                <a:spcPct val="100000"/>
              </a:lnSpc>
              <a:spcBef>
                <a:spcPts val="64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1pPr>
            <a:lvl2pPr marL="742950" marR="0" indent="-19050" algn="l" rtl="0">
              <a:lnSpc>
                <a:spcPct val="100000"/>
              </a:lnSpc>
              <a:spcBef>
                <a:spcPts val="56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2pPr>
            <a:lvl3pPr marL="1143000" marR="0" indent="12700" algn="l" rtl="0">
              <a:lnSpc>
                <a:spcPct val="100000"/>
              </a:lnSpc>
              <a:spcBef>
                <a:spcPts val="48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3pPr>
            <a:lvl4pPr marL="1600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4pPr>
            <a:lvl5pPr marL="20574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5pPr>
            <a:lvl6pPr marL="25146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6pPr>
            <a:lvl7pPr marL="29718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7pPr>
            <a:lvl8pPr marL="34290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8pPr>
            <a:lvl9pPr marL="3886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9pPr>
          </a:lstStyle>
          <a:p>
            <a:pPr marL="0" indent="0">
              <a:buFont typeface="Arial"/>
              <a:buNone/>
            </a:pPr>
            <a:r>
              <a:rPr lang="en-US" sz="2700" dirty="0">
                <a:solidFill>
                  <a:srgbClr val="0000FF"/>
                </a:solidFill>
                <a:latin typeface="Calibri"/>
                <a:cs typeface="Calibri"/>
              </a:rPr>
              <a:t>Construct an explanation that </a:t>
            </a:r>
            <a:r>
              <a:rPr lang="en-US" sz="2700" b="1" dirty="0">
                <a:solidFill>
                  <a:srgbClr val="0000FF"/>
                </a:solidFill>
                <a:latin typeface="Calibri"/>
                <a:cs typeface="Calibri"/>
              </a:rPr>
              <a:t>predicts</a:t>
            </a:r>
            <a:r>
              <a:rPr lang="en-US" sz="2700" dirty="0">
                <a:latin typeface="Calibri"/>
                <a:cs typeface="Calibri"/>
              </a:rPr>
              <a:t>:</a:t>
            </a:r>
          </a:p>
          <a:p>
            <a:pPr marL="514350" indent="-514350">
              <a:buFont typeface="+mj-lt"/>
              <a:buAutoNum type="arabicPeriod"/>
            </a:pPr>
            <a:r>
              <a:rPr lang="en-US" sz="2700" dirty="0">
                <a:latin typeface="Calibri"/>
                <a:cs typeface="Calibri"/>
              </a:rPr>
              <a:t>consistent </a:t>
            </a:r>
            <a:r>
              <a:rPr lang="en-US" sz="2700" strike="sngStrike" dirty="0">
                <a:latin typeface="Calibri"/>
                <a:cs typeface="Calibri"/>
              </a:rPr>
              <a:t>shows</a:t>
            </a:r>
            <a:r>
              <a:rPr lang="en-US" sz="2700" dirty="0">
                <a:latin typeface="Calibri"/>
                <a:cs typeface="Calibri"/>
              </a:rPr>
              <a:t> </a:t>
            </a:r>
            <a:r>
              <a:rPr lang="en-US" sz="2700" dirty="0">
                <a:solidFill>
                  <a:srgbClr val="008000"/>
                </a:solidFill>
                <a:latin typeface="Calibri"/>
                <a:cs typeface="Calibri"/>
              </a:rPr>
              <a:t>patterns</a:t>
            </a:r>
            <a:r>
              <a:rPr lang="en-US" sz="2700" dirty="0">
                <a:latin typeface="Calibri"/>
                <a:cs typeface="Calibri"/>
              </a:rPr>
              <a:t> of </a:t>
            </a:r>
            <a:r>
              <a:rPr lang="en-US" sz="2700" dirty="0">
                <a:solidFill>
                  <a:schemeClr val="accent6">
                    <a:lumMod val="75000"/>
                  </a:schemeClr>
                </a:solidFill>
                <a:latin typeface="Calibri"/>
                <a:cs typeface="Calibri"/>
              </a:rPr>
              <a:t>interactions</a:t>
            </a:r>
            <a:r>
              <a:rPr lang="en-US" sz="2700" dirty="0">
                <a:latin typeface="Calibri"/>
                <a:cs typeface="Calibri"/>
              </a:rPr>
              <a:t> between </a:t>
            </a:r>
            <a:r>
              <a:rPr lang="en-US" sz="2700" dirty="0">
                <a:solidFill>
                  <a:srgbClr val="E46C0A"/>
                </a:solidFill>
                <a:latin typeface="Calibri"/>
                <a:cs typeface="Calibri"/>
              </a:rPr>
              <a:t>living and non-living</a:t>
            </a:r>
            <a:r>
              <a:rPr lang="en-US" sz="2700" dirty="0">
                <a:latin typeface="Calibri"/>
                <a:cs typeface="Calibri"/>
              </a:rPr>
              <a:t> parts of </a:t>
            </a:r>
            <a:r>
              <a:rPr lang="en-US" sz="2700" dirty="0">
                <a:solidFill>
                  <a:srgbClr val="E46C0A"/>
                </a:solidFill>
                <a:latin typeface="Calibri"/>
                <a:cs typeface="Calibri"/>
              </a:rPr>
              <a:t>ecosystems</a:t>
            </a:r>
          </a:p>
          <a:p>
            <a:pPr marL="514350" indent="-514350">
              <a:buFont typeface="+mj-lt"/>
              <a:buAutoNum type="arabicPeriod"/>
            </a:pPr>
            <a:r>
              <a:rPr lang="en-US" sz="2700" dirty="0">
                <a:latin typeface="Calibri"/>
                <a:cs typeface="Calibri"/>
              </a:rPr>
              <a:t>consistent </a:t>
            </a:r>
            <a:r>
              <a:rPr lang="en-US" sz="2700" strike="sngStrike" dirty="0">
                <a:latin typeface="Calibri"/>
                <a:cs typeface="Calibri"/>
              </a:rPr>
              <a:t>includes different </a:t>
            </a:r>
            <a:r>
              <a:rPr lang="en-US" sz="2700" b="1" dirty="0">
                <a:solidFill>
                  <a:srgbClr val="008000"/>
                </a:solidFill>
                <a:latin typeface="Calibri"/>
                <a:cs typeface="Calibri"/>
              </a:rPr>
              <a:t>patterns</a:t>
            </a:r>
            <a:r>
              <a:rPr lang="en-US" sz="2700" dirty="0">
                <a:latin typeface="Calibri"/>
                <a:cs typeface="Calibri"/>
              </a:rPr>
              <a:t> of types of </a:t>
            </a:r>
            <a:r>
              <a:rPr lang="en-US" sz="2700" dirty="0">
                <a:solidFill>
                  <a:srgbClr val="E46C0A"/>
                </a:solidFill>
                <a:latin typeface="Calibri"/>
                <a:cs typeface="Calibri"/>
              </a:rPr>
              <a:t>interactions </a:t>
            </a:r>
            <a:r>
              <a:rPr lang="en-US" sz="2700" strike="sngStrike" dirty="0">
                <a:solidFill>
                  <a:srgbClr val="E46C0A"/>
                </a:solidFill>
                <a:latin typeface="Calibri"/>
                <a:cs typeface="Calibri"/>
              </a:rPr>
              <a:t>between organisms</a:t>
            </a:r>
            <a:r>
              <a:rPr lang="en-US" sz="2700" dirty="0">
                <a:latin typeface="Calibri"/>
                <a:cs typeface="Calibri"/>
              </a:rPr>
              <a:t> </a:t>
            </a:r>
            <a:r>
              <a:rPr lang="en-US" sz="2700" dirty="0">
                <a:solidFill>
                  <a:srgbClr val="E46C0A"/>
                </a:solidFill>
                <a:latin typeface="Calibri"/>
                <a:cs typeface="Calibri"/>
              </a:rPr>
              <a:t>including competitive, predatory, and mutually beneficial</a:t>
            </a:r>
          </a:p>
          <a:p>
            <a:pPr marL="0" indent="0">
              <a:buFont typeface="Arial"/>
              <a:buNone/>
            </a:pPr>
            <a:r>
              <a:rPr lang="en-US" sz="2700" dirty="0">
                <a:solidFill>
                  <a:srgbClr val="0000FF"/>
                </a:solidFill>
                <a:latin typeface="Calibri"/>
                <a:cs typeface="Calibri"/>
              </a:rPr>
              <a:t>Construct an argument </a:t>
            </a:r>
            <a:r>
              <a:rPr lang="en-US" sz="2700" b="1" dirty="0">
                <a:solidFill>
                  <a:srgbClr val="0000FF"/>
                </a:solidFill>
                <a:latin typeface="Calibri"/>
                <a:cs typeface="Calibri"/>
              </a:rPr>
              <a:t>that</a:t>
            </a:r>
            <a:r>
              <a:rPr lang="en-US" sz="2700" dirty="0">
                <a:latin typeface="Calibri"/>
                <a:cs typeface="Calibri"/>
              </a:rPr>
              <a:t>:</a:t>
            </a:r>
          </a:p>
          <a:p>
            <a:pPr marL="514350" indent="-514350">
              <a:buFont typeface="+mj-lt"/>
              <a:buAutoNum type="arabicPeriod"/>
            </a:pPr>
            <a:r>
              <a:rPr lang="en-US" sz="2700" strike="sngStrike" dirty="0">
                <a:latin typeface="Calibri"/>
                <a:cs typeface="Calibri"/>
              </a:rPr>
              <a:t>that</a:t>
            </a:r>
            <a:r>
              <a:rPr lang="en-US" sz="2700" dirty="0">
                <a:latin typeface="Calibri"/>
                <a:cs typeface="Calibri"/>
              </a:rPr>
              <a:t> is </a:t>
            </a:r>
            <a:r>
              <a:rPr lang="en-US" sz="2700" dirty="0">
                <a:solidFill>
                  <a:srgbClr val="0000FF"/>
                </a:solidFill>
                <a:latin typeface="Calibri"/>
                <a:cs typeface="Calibri"/>
              </a:rPr>
              <a:t>supported by </a:t>
            </a:r>
            <a:r>
              <a:rPr lang="en-US" sz="2700" b="1" dirty="0">
                <a:solidFill>
                  <a:srgbClr val="0000FF"/>
                </a:solidFill>
                <a:latin typeface="Calibri"/>
                <a:cs typeface="Calibri"/>
              </a:rPr>
              <a:t>empirical</a:t>
            </a:r>
            <a:r>
              <a:rPr lang="en-US" sz="2700" dirty="0">
                <a:solidFill>
                  <a:srgbClr val="0000FF"/>
                </a:solidFill>
                <a:latin typeface="Calibri"/>
                <a:cs typeface="Calibri"/>
              </a:rPr>
              <a:t> evidence </a:t>
            </a:r>
            <a:r>
              <a:rPr lang="en-US" sz="2700" b="1" dirty="0">
                <a:solidFill>
                  <a:srgbClr val="FF6600"/>
                </a:solidFill>
                <a:latin typeface="Calibri"/>
                <a:cs typeface="Calibri"/>
              </a:rPr>
              <a:t>of interactions within the ecosystem (a type of Earth system) </a:t>
            </a:r>
            <a:r>
              <a:rPr lang="en-US" sz="2700" b="1" dirty="0">
                <a:solidFill>
                  <a:srgbClr val="0000FF"/>
                </a:solidFill>
                <a:latin typeface="Calibri"/>
                <a:cs typeface="Calibri"/>
              </a:rPr>
              <a:t>and</a:t>
            </a:r>
            <a:r>
              <a:rPr lang="en-US" sz="2700" dirty="0">
                <a:solidFill>
                  <a:srgbClr val="0000FF"/>
                </a:solidFill>
                <a:latin typeface="Calibri"/>
                <a:cs typeface="Calibri"/>
              </a:rPr>
              <a:t> </a:t>
            </a:r>
            <a:r>
              <a:rPr lang="en-US" sz="2700" b="1" dirty="0">
                <a:solidFill>
                  <a:srgbClr val="0000FF"/>
                </a:solidFill>
                <a:latin typeface="Calibri"/>
                <a:cs typeface="Calibri"/>
              </a:rPr>
              <a:t>scientific reasoning</a:t>
            </a:r>
          </a:p>
          <a:p>
            <a:pPr marL="514350" indent="-514350">
              <a:buFont typeface="+mj-lt"/>
              <a:buAutoNum type="arabicPeriod"/>
            </a:pPr>
            <a:r>
              <a:rPr lang="en-US" sz="2700" dirty="0">
                <a:latin typeface="Calibri"/>
                <a:cs typeface="Calibri"/>
              </a:rPr>
              <a:t> </a:t>
            </a:r>
            <a:r>
              <a:rPr lang="en-US" sz="2700" dirty="0">
                <a:solidFill>
                  <a:srgbClr val="0000FF"/>
                </a:solidFill>
                <a:latin typeface="Calibri"/>
                <a:cs typeface="Calibri"/>
              </a:rPr>
              <a:t>supports or refutes </a:t>
            </a:r>
            <a:r>
              <a:rPr lang="en-US" sz="2700" strike="sngStrike" dirty="0">
                <a:latin typeface="Calibri"/>
                <a:cs typeface="Calibri"/>
              </a:rPr>
              <a:t>for</a:t>
            </a:r>
            <a:r>
              <a:rPr lang="en-US" sz="2700" dirty="0">
                <a:solidFill>
                  <a:srgbClr val="0000FF"/>
                </a:solidFill>
                <a:latin typeface="Calibri"/>
                <a:cs typeface="Calibri"/>
              </a:rPr>
              <a:t> </a:t>
            </a:r>
            <a:r>
              <a:rPr lang="en-US" sz="2700" dirty="0">
                <a:latin typeface="Calibri"/>
                <a:cs typeface="Calibri"/>
              </a:rPr>
              <a:t>how </a:t>
            </a:r>
            <a:r>
              <a:rPr lang="en-US" sz="2700" dirty="0">
                <a:solidFill>
                  <a:srgbClr val="E46C0A"/>
                </a:solidFill>
                <a:latin typeface="Calibri"/>
                <a:cs typeface="Calibri"/>
              </a:rPr>
              <a:t>increases in human population </a:t>
            </a:r>
            <a:r>
              <a:rPr lang="en-US" sz="2700" b="1" dirty="0">
                <a:solidFill>
                  <a:srgbClr val="008000"/>
                </a:solidFill>
                <a:latin typeface="Calibri"/>
                <a:cs typeface="Calibri"/>
              </a:rPr>
              <a:t>cause</a:t>
            </a:r>
            <a:r>
              <a:rPr lang="en-US" sz="2700" b="1" dirty="0">
                <a:solidFill>
                  <a:srgbClr val="E46C0A"/>
                </a:solidFill>
                <a:latin typeface="Calibri"/>
                <a:cs typeface="Calibri"/>
              </a:rPr>
              <a:t> negative </a:t>
            </a:r>
            <a:r>
              <a:rPr lang="en-US" sz="2700" dirty="0">
                <a:solidFill>
                  <a:srgbClr val="E46C0A"/>
                </a:solidFill>
                <a:latin typeface="Calibri"/>
                <a:cs typeface="Calibri"/>
              </a:rPr>
              <a:t>impact</a:t>
            </a:r>
            <a:r>
              <a:rPr lang="en-US" sz="2700" b="1" dirty="0">
                <a:solidFill>
                  <a:srgbClr val="E46C0A"/>
                </a:solidFill>
                <a:latin typeface="Calibri"/>
                <a:cs typeface="Calibri"/>
              </a:rPr>
              <a:t>s</a:t>
            </a:r>
            <a:r>
              <a:rPr lang="en-US" sz="2700" dirty="0">
                <a:solidFill>
                  <a:srgbClr val="E46C0A"/>
                </a:solidFill>
                <a:latin typeface="Calibri"/>
                <a:cs typeface="Calibri"/>
              </a:rPr>
              <a:t> </a:t>
            </a:r>
            <a:r>
              <a:rPr lang="en-US" sz="2700" b="1" dirty="0">
                <a:solidFill>
                  <a:srgbClr val="E46C0A"/>
                </a:solidFill>
                <a:latin typeface="Calibri"/>
                <a:cs typeface="Calibri"/>
              </a:rPr>
              <a:t>on</a:t>
            </a:r>
            <a:r>
              <a:rPr lang="en-US" sz="2700" dirty="0">
                <a:solidFill>
                  <a:srgbClr val="E46C0A"/>
                </a:solidFill>
                <a:latin typeface="Calibri"/>
                <a:cs typeface="Calibri"/>
              </a:rPr>
              <a:t> the Earth</a:t>
            </a:r>
          </a:p>
        </p:txBody>
      </p:sp>
    </p:spTree>
    <p:extLst>
      <p:ext uri="{BB962C8B-B14F-4D97-AF65-F5344CB8AC3E}">
        <p14:creationId xmlns:p14="http://schemas.microsoft.com/office/powerpoint/2010/main" val="2210591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Shape 371"/>
        <p:cNvGrpSpPr/>
        <p:nvPr/>
      </p:nvGrpSpPr>
      <p:grpSpPr>
        <a:xfrm>
          <a:off x="0" y="0"/>
          <a:ext cx="0" cy="0"/>
          <a:chOff x="0" y="0"/>
          <a:chExt cx="0" cy="0"/>
        </a:xfrm>
      </p:grpSpPr>
      <p:sp>
        <p:nvSpPr>
          <p:cNvPr id="372" name="Shape 372"/>
          <p:cNvSpPr txBox="1">
            <a:spLocks noGrp="1"/>
          </p:cNvSpPr>
          <p:nvPr>
            <p:ph type="title"/>
          </p:nvPr>
        </p:nvSpPr>
        <p:spPr>
          <a:xfrm>
            <a:off x="457200" y="96836"/>
            <a:ext cx="8229600" cy="1143000"/>
          </a:xfrm>
          <a:prstGeom prst="rect">
            <a:avLst/>
          </a:prstGeom>
          <a:noFill/>
          <a:ln>
            <a:noFill/>
          </a:ln>
        </p:spPr>
        <p:txBody>
          <a:bodyPr lIns="91425" tIns="45700" rIns="91425" bIns="45700" anchor="ctr" anchorCtr="0">
            <a:noAutofit/>
          </a:bodyPr>
          <a:lstStyle/>
          <a:p>
            <a:pPr lvl="0" algn="l">
              <a:buSzPct val="25000"/>
            </a:pPr>
            <a:r>
              <a:rPr lang="en-US" sz="3600" b="1" dirty="0">
                <a:solidFill>
                  <a:schemeClr val="dk1"/>
                </a:solidFill>
                <a:latin typeface="Calibri"/>
                <a:ea typeface="Calibri"/>
                <a:cs typeface="Calibri"/>
                <a:sym typeface="Calibri"/>
              </a:rPr>
              <a:t>Evidence of Learning Specifications</a:t>
            </a:r>
            <a:endParaRPr lang="en-US" sz="3600" b="0" i="0" u="none" strike="noStrike" cap="none" baseline="0" dirty="0">
              <a:solidFill>
                <a:schemeClr val="dk1"/>
              </a:solidFill>
              <a:latin typeface="Calibri"/>
              <a:ea typeface="Calibri"/>
              <a:cs typeface="Calibri"/>
              <a:sym typeface="Calibri"/>
            </a:endParaRPr>
          </a:p>
        </p:txBody>
      </p:sp>
      <p:sp>
        <p:nvSpPr>
          <p:cNvPr id="9" name="Content Placeholder 4"/>
          <p:cNvSpPr txBox="1">
            <a:spLocks/>
          </p:cNvSpPr>
          <p:nvPr/>
        </p:nvSpPr>
        <p:spPr>
          <a:xfrm>
            <a:off x="457200" y="1060544"/>
            <a:ext cx="8229600" cy="5618164"/>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342900" marR="0" indent="-50800" algn="l" rtl="0">
              <a:lnSpc>
                <a:spcPct val="100000"/>
              </a:lnSpc>
              <a:spcBef>
                <a:spcPts val="64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1pPr>
            <a:lvl2pPr marL="742950" marR="0" indent="-19050" algn="l" rtl="0">
              <a:lnSpc>
                <a:spcPct val="100000"/>
              </a:lnSpc>
              <a:spcBef>
                <a:spcPts val="56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2pPr>
            <a:lvl3pPr marL="1143000" marR="0" indent="12700" algn="l" rtl="0">
              <a:lnSpc>
                <a:spcPct val="100000"/>
              </a:lnSpc>
              <a:spcBef>
                <a:spcPts val="48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3pPr>
            <a:lvl4pPr marL="1600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4pPr>
            <a:lvl5pPr marL="20574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5pPr>
            <a:lvl6pPr marL="25146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6pPr>
            <a:lvl7pPr marL="29718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7pPr>
            <a:lvl8pPr marL="34290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8pPr>
            <a:lvl9pPr marL="3886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9pPr>
          </a:lstStyle>
          <a:p>
            <a:pPr marL="0" indent="0">
              <a:buFont typeface="Arial"/>
              <a:buNone/>
            </a:pPr>
            <a:r>
              <a:rPr lang="en-US" sz="2800" dirty="0">
                <a:solidFill>
                  <a:srgbClr val="0000FF"/>
                </a:solidFill>
                <a:latin typeface="Calibri"/>
                <a:cs typeface="Calibri"/>
              </a:rPr>
              <a:t>Construct an explanation that predicts</a:t>
            </a:r>
            <a:r>
              <a:rPr lang="en-US" sz="2800" dirty="0">
                <a:latin typeface="Calibri"/>
                <a:cs typeface="Calibri"/>
              </a:rPr>
              <a:t>:</a:t>
            </a:r>
          </a:p>
          <a:p>
            <a:pPr marL="514350" indent="-514350">
              <a:buFont typeface="+mj-lt"/>
              <a:buAutoNum type="arabicPeriod"/>
            </a:pPr>
            <a:r>
              <a:rPr lang="en-US" sz="2800" dirty="0">
                <a:latin typeface="Calibri"/>
                <a:cs typeface="Calibri"/>
              </a:rPr>
              <a:t>consistent </a:t>
            </a:r>
            <a:r>
              <a:rPr lang="en-US" sz="2800" dirty="0">
                <a:solidFill>
                  <a:srgbClr val="008000"/>
                </a:solidFill>
                <a:latin typeface="Calibri"/>
                <a:cs typeface="Calibri"/>
              </a:rPr>
              <a:t>patterns</a:t>
            </a:r>
            <a:r>
              <a:rPr lang="en-US" sz="2800" dirty="0">
                <a:latin typeface="Calibri"/>
                <a:cs typeface="Calibri"/>
              </a:rPr>
              <a:t> of </a:t>
            </a:r>
            <a:r>
              <a:rPr lang="en-US" sz="2800" dirty="0">
                <a:solidFill>
                  <a:schemeClr val="accent6">
                    <a:lumMod val="75000"/>
                  </a:schemeClr>
                </a:solidFill>
                <a:latin typeface="Calibri"/>
                <a:cs typeface="Calibri"/>
              </a:rPr>
              <a:t>interactions</a:t>
            </a:r>
            <a:r>
              <a:rPr lang="en-US" sz="2800" dirty="0">
                <a:latin typeface="Calibri"/>
                <a:cs typeface="Calibri"/>
              </a:rPr>
              <a:t> between </a:t>
            </a:r>
            <a:r>
              <a:rPr lang="en-US" sz="2800" dirty="0">
                <a:solidFill>
                  <a:srgbClr val="E46C0A"/>
                </a:solidFill>
                <a:latin typeface="Calibri"/>
                <a:cs typeface="Calibri"/>
              </a:rPr>
              <a:t>living and non-living</a:t>
            </a:r>
            <a:r>
              <a:rPr lang="en-US" sz="2800" dirty="0">
                <a:latin typeface="Calibri"/>
                <a:cs typeface="Calibri"/>
              </a:rPr>
              <a:t> parts of </a:t>
            </a:r>
            <a:r>
              <a:rPr lang="en-US" sz="2800" dirty="0">
                <a:solidFill>
                  <a:srgbClr val="E46C0A"/>
                </a:solidFill>
                <a:latin typeface="Calibri"/>
                <a:cs typeface="Calibri"/>
              </a:rPr>
              <a:t>ecosystems</a:t>
            </a:r>
          </a:p>
          <a:p>
            <a:pPr marL="514350" indent="-514350">
              <a:buFont typeface="+mj-lt"/>
              <a:buAutoNum type="arabicPeriod"/>
            </a:pPr>
            <a:r>
              <a:rPr lang="en-US" sz="2800" dirty="0">
                <a:latin typeface="Calibri"/>
                <a:cs typeface="Calibri"/>
              </a:rPr>
              <a:t>consistent </a:t>
            </a:r>
            <a:r>
              <a:rPr lang="en-US" sz="2800" dirty="0">
                <a:solidFill>
                  <a:srgbClr val="008000"/>
                </a:solidFill>
                <a:latin typeface="Calibri"/>
                <a:cs typeface="Calibri"/>
              </a:rPr>
              <a:t>patterns</a:t>
            </a:r>
            <a:r>
              <a:rPr lang="en-US" sz="2800" dirty="0">
                <a:latin typeface="Calibri"/>
                <a:cs typeface="Calibri"/>
              </a:rPr>
              <a:t> of types of </a:t>
            </a:r>
            <a:r>
              <a:rPr lang="en-US" sz="2800" dirty="0">
                <a:solidFill>
                  <a:srgbClr val="E46C0A"/>
                </a:solidFill>
                <a:latin typeface="Calibri"/>
                <a:cs typeface="Calibri"/>
              </a:rPr>
              <a:t>interactions</a:t>
            </a:r>
            <a:r>
              <a:rPr lang="en-US" sz="2800" dirty="0">
                <a:latin typeface="Calibri"/>
                <a:cs typeface="Calibri"/>
              </a:rPr>
              <a:t> </a:t>
            </a:r>
            <a:r>
              <a:rPr lang="en-US" sz="2800" dirty="0">
                <a:solidFill>
                  <a:srgbClr val="E46C0A"/>
                </a:solidFill>
                <a:latin typeface="Calibri"/>
                <a:cs typeface="Calibri"/>
              </a:rPr>
              <a:t>including competitive, predatory, and mutually beneficial</a:t>
            </a:r>
          </a:p>
          <a:p>
            <a:pPr marL="0" indent="0">
              <a:buFont typeface="Arial"/>
              <a:buNone/>
            </a:pPr>
            <a:r>
              <a:rPr lang="en-US" sz="2800" dirty="0">
                <a:solidFill>
                  <a:srgbClr val="0000FF"/>
                </a:solidFill>
                <a:latin typeface="Calibri"/>
                <a:cs typeface="Calibri"/>
              </a:rPr>
              <a:t>Construct an argument that</a:t>
            </a:r>
            <a:r>
              <a:rPr lang="en-US" sz="2800" dirty="0">
                <a:latin typeface="Calibri"/>
                <a:cs typeface="Calibri"/>
              </a:rPr>
              <a:t>:</a:t>
            </a:r>
          </a:p>
          <a:p>
            <a:pPr marL="514350" indent="-514350">
              <a:buFont typeface="+mj-lt"/>
              <a:buAutoNum type="arabicPeriod"/>
            </a:pPr>
            <a:r>
              <a:rPr lang="en-US" sz="2800" dirty="0">
                <a:latin typeface="Calibri"/>
                <a:cs typeface="Calibri"/>
              </a:rPr>
              <a:t>is </a:t>
            </a:r>
            <a:r>
              <a:rPr lang="en-US" sz="2800" dirty="0">
                <a:solidFill>
                  <a:srgbClr val="0000FF"/>
                </a:solidFill>
                <a:latin typeface="Calibri"/>
                <a:cs typeface="Calibri"/>
              </a:rPr>
              <a:t>supported by empirical evidence </a:t>
            </a:r>
            <a:r>
              <a:rPr lang="en-US" sz="2800" dirty="0">
                <a:solidFill>
                  <a:srgbClr val="FF6600"/>
                </a:solidFill>
                <a:latin typeface="Calibri"/>
                <a:cs typeface="Calibri"/>
              </a:rPr>
              <a:t>of interactions within the ecosystem (a type of Earth system) </a:t>
            </a:r>
            <a:r>
              <a:rPr lang="en-US" sz="2800" dirty="0">
                <a:solidFill>
                  <a:srgbClr val="0000FF"/>
                </a:solidFill>
                <a:latin typeface="Calibri"/>
                <a:cs typeface="Calibri"/>
              </a:rPr>
              <a:t>and scientific reasoning</a:t>
            </a:r>
          </a:p>
          <a:p>
            <a:pPr marL="514350" indent="-514350">
              <a:buFont typeface="+mj-lt"/>
              <a:buAutoNum type="arabicPeriod"/>
            </a:pPr>
            <a:r>
              <a:rPr lang="en-US" sz="2800" dirty="0">
                <a:latin typeface="Calibri"/>
                <a:cs typeface="Calibri"/>
              </a:rPr>
              <a:t> </a:t>
            </a:r>
            <a:r>
              <a:rPr lang="en-US" sz="2800" dirty="0">
                <a:solidFill>
                  <a:srgbClr val="0000FF"/>
                </a:solidFill>
                <a:latin typeface="Calibri"/>
                <a:cs typeface="Calibri"/>
              </a:rPr>
              <a:t>supports or refutes </a:t>
            </a:r>
            <a:r>
              <a:rPr lang="en-US" sz="2800" dirty="0">
                <a:latin typeface="Calibri"/>
                <a:cs typeface="Calibri"/>
              </a:rPr>
              <a:t>how </a:t>
            </a:r>
            <a:r>
              <a:rPr lang="en-US" sz="2800" dirty="0">
                <a:solidFill>
                  <a:srgbClr val="E46C0A"/>
                </a:solidFill>
                <a:latin typeface="Calibri"/>
                <a:cs typeface="Calibri"/>
              </a:rPr>
              <a:t>increases in human population </a:t>
            </a:r>
            <a:r>
              <a:rPr lang="en-US" sz="2800" dirty="0">
                <a:solidFill>
                  <a:srgbClr val="008000"/>
                </a:solidFill>
                <a:latin typeface="Calibri"/>
                <a:cs typeface="Calibri"/>
              </a:rPr>
              <a:t>cause</a:t>
            </a:r>
            <a:r>
              <a:rPr lang="en-US" sz="2800" dirty="0">
                <a:solidFill>
                  <a:srgbClr val="E46C0A"/>
                </a:solidFill>
                <a:latin typeface="Calibri"/>
                <a:cs typeface="Calibri"/>
              </a:rPr>
              <a:t> negative impacts on the Earth</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Apply Process</a:t>
            </a:r>
          </a:p>
        </p:txBody>
      </p:sp>
      <p:sp>
        <p:nvSpPr>
          <p:cNvPr id="5" name="Content Placeholder 4"/>
          <p:cNvSpPr>
            <a:spLocks noGrp="1"/>
          </p:cNvSpPr>
          <p:nvPr>
            <p:ph idx="1"/>
          </p:nvPr>
        </p:nvSpPr>
        <p:spPr/>
        <p:txBody>
          <a:bodyPr/>
          <a:lstStyle/>
          <a:p>
            <a:r>
              <a:rPr lang="en-US" dirty="0"/>
              <a:t>Use the instructions on the handout to guide the develop of Evidence of Learning Specifications for one of your instructional sequences.</a:t>
            </a:r>
          </a:p>
          <a:p>
            <a:endParaRPr lang="en-US" dirty="0"/>
          </a:p>
          <a:p>
            <a:r>
              <a:rPr lang="en-US" dirty="0"/>
              <a:t>You will have approximately 90 minutes.</a:t>
            </a:r>
          </a:p>
        </p:txBody>
      </p:sp>
    </p:spTree>
    <p:extLst>
      <p:ext uri="{BB962C8B-B14F-4D97-AF65-F5344CB8AC3E}">
        <p14:creationId xmlns:p14="http://schemas.microsoft.com/office/powerpoint/2010/main" val="3235767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Shape 386"/>
        <p:cNvGrpSpPr/>
        <p:nvPr/>
      </p:nvGrpSpPr>
      <p:grpSpPr>
        <a:xfrm>
          <a:off x="0" y="0"/>
          <a:ext cx="0" cy="0"/>
          <a:chOff x="0" y="0"/>
          <a:chExt cx="0" cy="0"/>
        </a:xfrm>
      </p:grpSpPr>
      <p:sp>
        <p:nvSpPr>
          <p:cNvPr id="387" name="Shape 387"/>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Gallery Walk</a:t>
            </a:r>
          </a:p>
        </p:txBody>
      </p:sp>
      <p:sp>
        <p:nvSpPr>
          <p:cNvPr id="388" name="Shape 388"/>
          <p:cNvSpPr txBox="1">
            <a:spLocks noGrp="1"/>
          </p:cNvSpPr>
          <p:nvPr>
            <p:ph type="body" idx="1"/>
          </p:nvPr>
        </p:nvSpPr>
        <p:spPr>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Calibri"/>
              <a:buChar char="•"/>
            </a:pPr>
            <a:r>
              <a:rPr lang="en-US" sz="3200" b="0" i="0" u="none" strike="noStrike" cap="none" baseline="0">
                <a:solidFill>
                  <a:schemeClr val="dk1"/>
                </a:solidFill>
                <a:latin typeface="Calibri"/>
                <a:ea typeface="Calibri"/>
                <a:cs typeface="Calibri"/>
                <a:sym typeface="Calibri"/>
              </a:rPr>
              <a:t>Review at least one other groups’ work associated with the same PE.</a:t>
            </a:r>
          </a:p>
          <a:p>
            <a:pPr marL="457200" marR="0" lvl="0" indent="0" algn="l" rtl="0">
              <a:lnSpc>
                <a:spcPct val="100000"/>
              </a:lnSpc>
              <a:spcBef>
                <a:spcPts val="560"/>
              </a:spcBef>
              <a:spcAft>
                <a:spcPts val="0"/>
              </a:spcAft>
              <a:buClr>
                <a:schemeClr val="dk1"/>
              </a:buClr>
              <a:buFont typeface="Arial"/>
              <a:buNone/>
            </a:pPr>
            <a:endParaRPr sz="1400" b="0" i="0" u="none" strike="noStrike" cap="none" baseline="0">
              <a:solidFill>
                <a:srgbClr val="000000"/>
              </a:solidFill>
              <a:latin typeface="Arial"/>
              <a:ea typeface="Arial"/>
              <a:cs typeface="Arial"/>
              <a:sym typeface="Arial"/>
            </a:endParaRPr>
          </a:p>
          <a:p>
            <a:pPr marL="742950" marR="0" lvl="1" indent="-107950" algn="l" rtl="0">
              <a:lnSpc>
                <a:spcPct val="100000"/>
              </a:lnSpc>
              <a:spcBef>
                <a:spcPts val="560"/>
              </a:spcBef>
              <a:spcAft>
                <a:spcPts val="0"/>
              </a:spcAft>
              <a:buClr>
                <a:schemeClr val="dk1"/>
              </a:buClr>
              <a:buFont typeface="Arial"/>
              <a:buNone/>
            </a:pPr>
            <a:endParaRPr sz="2800" b="0" i="0" u="none" strike="noStrike" cap="none" baseline="0">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ct val="100000"/>
              <a:buFont typeface="Calibri"/>
              <a:buChar char="•"/>
            </a:pPr>
            <a:r>
              <a:rPr lang="en-US" sz="3200" b="0" i="0" u="none" strike="noStrike" cap="none" baseline="0">
                <a:solidFill>
                  <a:schemeClr val="dk1"/>
                </a:solidFill>
                <a:latin typeface="Calibri"/>
                <a:ea typeface="Calibri"/>
                <a:cs typeface="Calibri"/>
                <a:sym typeface="Calibri"/>
              </a:rPr>
              <a:t>What do you notice about their evidence of learning specifications?</a:t>
            </a:r>
          </a:p>
          <a:p>
            <a:pPr marL="342900" marR="0" lvl="0" indent="-139700" algn="l" rtl="0">
              <a:lnSpc>
                <a:spcPct val="100000"/>
              </a:lnSpc>
              <a:spcBef>
                <a:spcPts val="640"/>
              </a:spcBef>
              <a:spcAft>
                <a:spcPts val="0"/>
              </a:spcAft>
              <a:buClr>
                <a:schemeClr val="dk1"/>
              </a:buClr>
              <a:buFont typeface="Arial"/>
              <a:buNone/>
            </a:pPr>
            <a:endParaRPr sz="3200" b="0" i="0" u="none" strike="noStrike" cap="none" baseline="0">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ct val="100000"/>
              <a:buFont typeface="Calibri"/>
              <a:buChar char="•"/>
            </a:pPr>
            <a:r>
              <a:rPr lang="en-US" sz="3200" b="0" i="0" u="none" strike="noStrike" cap="none" baseline="0">
                <a:solidFill>
                  <a:schemeClr val="dk1"/>
                </a:solidFill>
                <a:latin typeface="Calibri"/>
                <a:ea typeface="Calibri"/>
                <a:cs typeface="Calibri"/>
                <a:sym typeface="Calibri"/>
              </a:rPr>
              <a:t>Use sticky notes to provide comments and feedback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1773" y="332720"/>
            <a:ext cx="6106160" cy="548640"/>
          </a:xfrm>
          <a:prstGeom prst="rect">
            <a:avLst/>
          </a:prstGeom>
        </p:spPr>
      </p:pic>
      <p:pic>
        <p:nvPicPr>
          <p:cNvPr id="5" name="Picture 4" descr="0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366" y="1913800"/>
            <a:ext cx="7183120" cy="386080"/>
          </a:xfrm>
          <a:prstGeom prst="rect">
            <a:avLst/>
          </a:prstGeom>
        </p:spPr>
      </p:pic>
      <p:pic>
        <p:nvPicPr>
          <p:cNvPr id="6" name="Picture 5" descr="0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9420" y="1200490"/>
            <a:ext cx="4378960" cy="1991360"/>
          </a:xfrm>
          <a:prstGeom prst="rect">
            <a:avLst/>
          </a:prstGeom>
        </p:spPr>
      </p:pic>
      <p:pic>
        <p:nvPicPr>
          <p:cNvPr id="7" name="Picture 6" descr="04.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6126" y="3222151"/>
            <a:ext cx="2509520" cy="1137920"/>
          </a:xfrm>
          <a:prstGeom prst="rect">
            <a:avLst/>
          </a:prstGeom>
        </p:spPr>
      </p:pic>
      <p:pic>
        <p:nvPicPr>
          <p:cNvPr id="8" name="Picture 7" descr="05.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05952" y="1524965"/>
            <a:ext cx="4693920" cy="2844801"/>
          </a:xfrm>
          <a:prstGeom prst="rect">
            <a:avLst/>
          </a:prstGeom>
        </p:spPr>
      </p:pic>
      <p:pic>
        <p:nvPicPr>
          <p:cNvPr id="10" name="Picture 9" descr="06.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99910" y="3212245"/>
            <a:ext cx="2956560" cy="1148080"/>
          </a:xfrm>
          <a:prstGeom prst="rect">
            <a:avLst/>
          </a:prstGeom>
        </p:spPr>
      </p:pic>
      <p:pic>
        <p:nvPicPr>
          <p:cNvPr id="11" name="Picture 10" descr="07.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85152" y="4330547"/>
            <a:ext cx="6014720" cy="2245360"/>
          </a:xfrm>
          <a:prstGeom prst="rect">
            <a:avLst/>
          </a:prstGeom>
        </p:spPr>
      </p:pic>
      <p:sp>
        <p:nvSpPr>
          <p:cNvPr id="2" name="Right Arrow 1"/>
          <p:cNvSpPr/>
          <p:nvPr/>
        </p:nvSpPr>
        <p:spPr>
          <a:xfrm rot="2612971">
            <a:off x="-52853" y="2513989"/>
            <a:ext cx="1521286" cy="61056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148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2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2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2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2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dissolve">
                                      <p:cBhvr>
                                        <p:cTn id="27" dur="2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dissolve">
                                      <p:cBhvr>
                                        <p:cTn id="32" dur="2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dissolve">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457200" y="33420"/>
            <a:ext cx="8229600" cy="1143000"/>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0" i="0" u="none" strike="noStrike" cap="none" baseline="0" dirty="0">
                <a:solidFill>
                  <a:srgbClr val="000000"/>
                </a:solidFill>
                <a:latin typeface="Calibri"/>
                <a:ea typeface="Calibri"/>
                <a:cs typeface="Calibri"/>
                <a:sym typeface="Calibri"/>
              </a:rPr>
              <a:t>Enter Your </a:t>
            </a:r>
            <a:r>
              <a:rPr lang="en-US" sz="4000" b="0" i="0" u="none" strike="noStrike" cap="none" baseline="0" dirty="0" err="1">
                <a:solidFill>
                  <a:srgbClr val="000000"/>
                </a:solidFill>
                <a:latin typeface="Calibri"/>
                <a:ea typeface="Calibri"/>
                <a:cs typeface="Calibri"/>
                <a:sym typeface="Calibri"/>
              </a:rPr>
              <a:t>EoL</a:t>
            </a:r>
            <a:r>
              <a:rPr lang="en-US" sz="4000" b="0" i="0" u="none" strike="noStrike" cap="none" baseline="0" dirty="0">
                <a:solidFill>
                  <a:srgbClr val="000000"/>
                </a:solidFill>
                <a:latin typeface="Calibri"/>
                <a:ea typeface="Calibri"/>
                <a:cs typeface="Calibri"/>
                <a:sym typeface="Calibri"/>
              </a:rPr>
              <a:t> Specs on Tool 2</a:t>
            </a:r>
          </a:p>
        </p:txBody>
      </p:sp>
      <p:sp>
        <p:nvSpPr>
          <p:cNvPr id="395" name="Shape 395"/>
          <p:cNvSpPr txBox="1">
            <a:spLocks noGrp="1"/>
          </p:cNvSpPr>
          <p:nvPr>
            <p:ph type="body" idx="1"/>
          </p:nvPr>
        </p:nvSpPr>
        <p:spPr>
          <a:prstGeom prst="rect">
            <a:avLst/>
          </a:prstGeom>
          <a:noFill/>
          <a:ln>
            <a:noFill/>
          </a:ln>
        </p:spPr>
        <p:txBody>
          <a:bodyPr lIns="91425" tIns="91425" rIns="91425" bIns="91425" anchor="t" anchorCtr="0">
            <a:noAutofit/>
          </a:bodyPr>
          <a:lstStyle/>
          <a:p>
            <a:pPr marL="342900" marR="0" lvl="0" indent="-139700" algn="l" rtl="0">
              <a:lnSpc>
                <a:spcPct val="100000"/>
              </a:lnSpc>
              <a:spcBef>
                <a:spcPts val="0"/>
              </a:spcBef>
              <a:spcAft>
                <a:spcPts val="0"/>
              </a:spcAft>
              <a:buClr>
                <a:schemeClr val="dk1"/>
              </a:buClr>
              <a:buSzPct val="25000"/>
              <a:buFont typeface="Arial"/>
              <a:buNone/>
            </a:pPr>
            <a:r>
              <a:rPr lang="en-US" sz="1400" b="0" i="0" u="none" strike="noStrike" cap="none" baseline="0">
                <a:solidFill>
                  <a:srgbClr val="000000"/>
                </a:solidFill>
                <a:latin typeface="Arial"/>
                <a:ea typeface="Arial"/>
                <a:cs typeface="Arial"/>
                <a:sym typeface="Arial"/>
              </a:rPr>
              <a:t> </a:t>
            </a:r>
          </a:p>
        </p:txBody>
      </p:sp>
      <p:pic>
        <p:nvPicPr>
          <p:cNvPr id="3" name="Picture 2"/>
          <p:cNvPicPr>
            <a:picLocks noChangeAspect="1"/>
          </p:cNvPicPr>
          <p:nvPr/>
        </p:nvPicPr>
        <p:blipFill>
          <a:blip r:embed="rId3"/>
          <a:stretch>
            <a:fillRect/>
          </a:stretch>
        </p:blipFill>
        <p:spPr>
          <a:xfrm>
            <a:off x="793377" y="823109"/>
            <a:ext cx="7893423" cy="6034891"/>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Shape 400"/>
        <p:cNvGrpSpPr/>
        <p:nvPr/>
      </p:nvGrpSpPr>
      <p:grpSpPr>
        <a:xfrm>
          <a:off x="0" y="0"/>
          <a:ext cx="0" cy="0"/>
          <a:chOff x="0" y="0"/>
          <a:chExt cx="0" cy="0"/>
        </a:xfrm>
      </p:grpSpPr>
      <p:sp>
        <p:nvSpPr>
          <p:cNvPr id="401" name="Shape 401"/>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3950" b="0" i="0" u="none" strike="noStrike" cap="none" baseline="0" dirty="0">
                <a:solidFill>
                  <a:schemeClr val="dk1"/>
                </a:solidFill>
                <a:latin typeface="Calibri"/>
                <a:ea typeface="Calibri"/>
                <a:cs typeface="Calibri"/>
                <a:sym typeface="Calibri"/>
              </a:rPr>
              <a:t>Reflection</a:t>
            </a:r>
          </a:p>
        </p:txBody>
      </p:sp>
      <p:sp>
        <p:nvSpPr>
          <p:cNvPr id="402" name="Shape 402"/>
          <p:cNvSpPr txBox="1">
            <a:spLocks noGrp="1"/>
          </p:cNvSpPr>
          <p:nvPr>
            <p:ph type="body" idx="1"/>
          </p:nvPr>
        </p:nvSpPr>
        <p:spPr>
          <a:prstGeom prst="rect">
            <a:avLst/>
          </a:prstGeom>
          <a:noFill/>
          <a:ln>
            <a:noFill/>
          </a:ln>
        </p:spPr>
        <p:txBody>
          <a:bodyPr lIns="91425" tIns="45700" rIns="91425" bIns="45700" anchor="t" anchorCtr="0">
            <a:noAutofit/>
          </a:bodyPr>
          <a:lstStyle/>
          <a:p>
            <a:pPr marL="465138" marR="0" lvl="1" indent="-7938" algn="l" rtl="0">
              <a:lnSpc>
                <a:spcPct val="90000"/>
              </a:lnSpc>
              <a:spcBef>
                <a:spcPts val="520"/>
              </a:spcBef>
              <a:spcAft>
                <a:spcPts val="0"/>
              </a:spcAft>
              <a:buClr>
                <a:schemeClr val="dk1"/>
              </a:buClr>
              <a:buSzPct val="100000"/>
              <a:buNone/>
            </a:pPr>
            <a:r>
              <a:rPr lang="en-US" sz="2600" b="0" i="0" u="none" strike="noStrike" cap="none" baseline="0" dirty="0">
                <a:solidFill>
                  <a:schemeClr val="dk1"/>
                </a:solidFill>
                <a:latin typeface="Calibri"/>
                <a:ea typeface="Calibri"/>
                <a:cs typeface="Calibri"/>
                <a:sym typeface="Calibri"/>
              </a:rPr>
              <a:t>How does the use of Tool 2 help you plan for</a:t>
            </a:r>
            <a:r>
              <a:rPr lang="en-US" sz="2600" b="0" i="0" u="none" strike="noStrike" cap="none" dirty="0">
                <a:solidFill>
                  <a:schemeClr val="dk1"/>
                </a:solidFill>
                <a:latin typeface="Calibri"/>
                <a:ea typeface="Calibri"/>
                <a:cs typeface="Calibri"/>
                <a:sym typeface="Calibri"/>
              </a:rPr>
              <a:t> </a:t>
            </a:r>
            <a:r>
              <a:rPr lang="en-US" sz="2600" b="0" i="0" u="none" strike="noStrike" cap="none" baseline="0" dirty="0">
                <a:solidFill>
                  <a:schemeClr val="dk1"/>
                </a:solidFill>
                <a:latin typeface="Calibri"/>
                <a:ea typeface="Calibri"/>
                <a:cs typeface="Calibri"/>
                <a:sym typeface="Calibri"/>
              </a:rPr>
              <a:t>assessment in ways consistent with the NGSS?</a:t>
            </a:r>
          </a:p>
          <a:p>
            <a:pPr marL="465138" marR="0" lvl="1" indent="-7938" algn="l" rtl="0">
              <a:lnSpc>
                <a:spcPct val="90000"/>
              </a:lnSpc>
              <a:spcBef>
                <a:spcPts val="520"/>
              </a:spcBef>
              <a:spcAft>
                <a:spcPts val="0"/>
              </a:spcAft>
              <a:buClr>
                <a:schemeClr val="dk1"/>
              </a:buClr>
              <a:buSzPct val="100000"/>
              <a:buNone/>
            </a:pPr>
            <a:endParaRPr lang="en-US" sz="2600" dirty="0">
              <a:solidFill>
                <a:schemeClr val="dk1"/>
              </a:solidFill>
              <a:latin typeface="Calibri"/>
              <a:ea typeface="Calibri"/>
              <a:cs typeface="Calibri"/>
              <a:sym typeface="Calibri"/>
            </a:endParaRPr>
          </a:p>
          <a:p>
            <a:pPr marL="465138" marR="0" lvl="1" indent="-7938" algn="l" rtl="0">
              <a:lnSpc>
                <a:spcPct val="90000"/>
              </a:lnSpc>
              <a:spcBef>
                <a:spcPts val="520"/>
              </a:spcBef>
              <a:spcAft>
                <a:spcPts val="0"/>
              </a:spcAft>
              <a:buClr>
                <a:schemeClr val="dk1"/>
              </a:buClr>
              <a:buSzPct val="100000"/>
              <a:buNone/>
            </a:pPr>
            <a:r>
              <a:rPr lang="en-US" sz="2600" b="0" i="0" u="none" strike="noStrike" cap="none" baseline="0" dirty="0">
                <a:solidFill>
                  <a:schemeClr val="dk1"/>
                </a:solidFill>
                <a:latin typeface="Calibri"/>
                <a:ea typeface="Calibri"/>
                <a:cs typeface="Calibri"/>
                <a:sym typeface="Calibri"/>
              </a:rPr>
              <a:t>How does</a:t>
            </a:r>
            <a:r>
              <a:rPr lang="en-US" sz="2600" b="0" i="0" u="none" strike="noStrike" cap="none" dirty="0">
                <a:solidFill>
                  <a:schemeClr val="dk1"/>
                </a:solidFill>
                <a:latin typeface="Calibri"/>
                <a:ea typeface="Calibri"/>
                <a:cs typeface="Calibri"/>
                <a:sym typeface="Calibri"/>
              </a:rPr>
              <a:t> the work with Tools 1 and 2 help you think about the Conceptual Shifts we to make to implement the vision of the NGSS?</a:t>
            </a:r>
            <a:endParaRPr lang="en-US" sz="2600" b="0" i="0" u="none" strike="noStrike" cap="none" baseline="0" dirty="0">
              <a:solidFill>
                <a:schemeClr val="dk1"/>
              </a:solidFill>
              <a:latin typeface="Calibri"/>
              <a:ea typeface="Calibri"/>
              <a:cs typeface="Calibri"/>
              <a:sym typeface="Calibri"/>
            </a:endParaRPr>
          </a:p>
          <a:p>
            <a:pPr marL="742950" marR="0" lvl="1" indent="-133350" algn="l" rtl="0">
              <a:lnSpc>
                <a:spcPct val="90000"/>
              </a:lnSpc>
              <a:spcBef>
                <a:spcPts val="518"/>
              </a:spcBef>
              <a:spcAft>
                <a:spcPts val="0"/>
              </a:spcAft>
              <a:buClr>
                <a:schemeClr val="dk1"/>
              </a:buClr>
              <a:buFont typeface="Arial"/>
              <a:buNone/>
            </a:pPr>
            <a:endParaRPr sz="2600" b="0" i="0" u="none" strike="noStrike" cap="none" baseline="0" dirty="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Goals</a:t>
            </a:r>
          </a:p>
        </p:txBody>
      </p:sp>
      <p:sp>
        <p:nvSpPr>
          <p:cNvPr id="226" name="Shape 226"/>
          <p:cNvSpPr txBox="1">
            <a:spLocks noGrp="1"/>
          </p:cNvSpPr>
          <p:nvPr>
            <p:ph type="body" idx="1"/>
          </p:nvPr>
        </p:nvSpPr>
        <p:spPr>
          <a:xfrm>
            <a:off x="457200" y="1092200"/>
            <a:ext cx="8229600" cy="53340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Calibri"/>
              <a:buChar char="•"/>
            </a:pPr>
            <a:r>
              <a:rPr lang="en-US" sz="3200" b="0" i="0" u="none" strike="noStrike" cap="none" baseline="0" dirty="0">
                <a:latin typeface="Calibri"/>
                <a:ea typeface="Calibri"/>
                <a:cs typeface="Calibri"/>
                <a:sym typeface="Calibri"/>
              </a:rPr>
              <a:t>Understand the role of NGSS performance expectations in classroom assessment</a:t>
            </a:r>
          </a:p>
          <a:p>
            <a:pPr marL="342900" marR="0" lvl="0" indent="-342900" algn="l" rtl="0">
              <a:lnSpc>
                <a:spcPct val="100000"/>
              </a:lnSpc>
              <a:spcBef>
                <a:spcPts val="0"/>
              </a:spcBef>
              <a:spcAft>
                <a:spcPts val="0"/>
              </a:spcAft>
              <a:buClr>
                <a:schemeClr val="dk1"/>
              </a:buClr>
              <a:buSzPct val="100000"/>
              <a:buNone/>
            </a:pPr>
            <a:endParaRPr lang="en-US" sz="3200" b="0" i="0" u="none" strike="noStrike" cap="none" baseline="0" dirty="0">
              <a:latin typeface="Calibri"/>
              <a:ea typeface="Calibri"/>
              <a:cs typeface="Calibri"/>
              <a:sym typeface="Calibri"/>
            </a:endParaRPr>
          </a:p>
          <a:p>
            <a:pPr marL="342900" marR="0" lvl="0" indent="-342900" algn="l" rtl="0">
              <a:lnSpc>
                <a:spcPct val="100000"/>
              </a:lnSpc>
              <a:spcBef>
                <a:spcPts val="0"/>
              </a:spcBef>
              <a:spcAft>
                <a:spcPts val="0"/>
              </a:spcAft>
              <a:buClr>
                <a:schemeClr val="dk1"/>
              </a:buClr>
              <a:buSzPct val="100000"/>
              <a:buFont typeface="Calibri"/>
              <a:buChar char="•"/>
            </a:pPr>
            <a:r>
              <a:rPr lang="en-US" sz="3200" dirty="0">
                <a:latin typeface="Calibri"/>
                <a:ea typeface="Calibri"/>
                <a:cs typeface="Calibri"/>
                <a:sym typeface="Calibri"/>
              </a:rPr>
              <a:t>Consider how SEPs, DCIs, and CCCs impact assessment and instruction</a:t>
            </a:r>
          </a:p>
          <a:p>
            <a:pPr marL="342900" marR="0" lvl="0" indent="-342900" algn="l" rtl="0">
              <a:lnSpc>
                <a:spcPct val="100000"/>
              </a:lnSpc>
              <a:spcBef>
                <a:spcPts val="0"/>
              </a:spcBef>
              <a:spcAft>
                <a:spcPts val="0"/>
              </a:spcAft>
              <a:buClr>
                <a:schemeClr val="dk1"/>
              </a:buClr>
              <a:buSzPct val="100000"/>
              <a:buNone/>
            </a:pPr>
            <a:endParaRPr lang="en-US" sz="3200" dirty="0">
              <a:latin typeface="Calibri"/>
              <a:ea typeface="Calibri"/>
              <a:cs typeface="Calibri"/>
              <a:sym typeface="Calibri"/>
            </a:endParaRPr>
          </a:p>
          <a:p>
            <a:pPr indent="-342900">
              <a:spcBef>
                <a:spcPts val="0"/>
              </a:spcBef>
              <a:buSzPct val="100000"/>
              <a:buFont typeface="Calibri"/>
              <a:buChar char="•"/>
            </a:pPr>
            <a:r>
              <a:rPr lang="en-US" sz="3200" dirty="0">
                <a:solidFill>
                  <a:schemeClr val="dk1"/>
                </a:solidFill>
                <a:latin typeface="Calibri"/>
                <a:ea typeface="Calibri"/>
                <a:cs typeface="Calibri"/>
              </a:rPr>
              <a:t>Develop specifications to frame the summative assessment for an instructional sequence</a:t>
            </a:r>
            <a:endParaRPr lang="en-US" sz="3200" dirty="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High Quality Classroom Assessment</a:t>
            </a:r>
          </a:p>
        </p:txBody>
      </p:sp>
      <p:sp>
        <p:nvSpPr>
          <p:cNvPr id="3" name="Content Placeholder 2"/>
          <p:cNvSpPr>
            <a:spLocks noGrp="1"/>
          </p:cNvSpPr>
          <p:nvPr>
            <p:ph idx="1"/>
          </p:nvPr>
        </p:nvSpPr>
        <p:spPr/>
        <p:txBody>
          <a:bodyPr/>
          <a:lstStyle/>
          <a:p>
            <a:r>
              <a:rPr lang="en-US" dirty="0">
                <a:solidFill>
                  <a:srgbClr val="000000"/>
                </a:solidFill>
              </a:rPr>
              <a:t>Table group brainstorm:  What are the characteristics of high quality classroom assessment?  </a:t>
            </a:r>
          </a:p>
          <a:p>
            <a:pPr>
              <a:buNone/>
            </a:pPr>
            <a:endParaRPr lang="en-US" dirty="0">
              <a:solidFill>
                <a:srgbClr val="000000"/>
              </a:solidFill>
            </a:endParaRPr>
          </a:p>
          <a:p>
            <a:r>
              <a:rPr lang="en-US" dirty="0">
                <a:solidFill>
                  <a:srgbClr val="000000"/>
                </a:solidFill>
              </a:rPr>
              <a:t>Chart your ideas</a:t>
            </a:r>
          </a:p>
          <a:p>
            <a:pPr>
              <a:buNone/>
            </a:pPr>
            <a:endParaRPr lang="en-US" dirty="0">
              <a:solidFill>
                <a:srgbClr val="000000"/>
              </a:solidFill>
            </a:endParaRPr>
          </a:p>
          <a:p>
            <a:r>
              <a:rPr lang="en-US" dirty="0">
                <a:solidFill>
                  <a:srgbClr val="000000"/>
                </a:solidFill>
              </a:rPr>
              <a:t>Be prepared to share with the whole group</a:t>
            </a:r>
          </a:p>
        </p:txBody>
      </p:sp>
    </p:spTree>
    <p:extLst>
      <p:ext uri="{BB962C8B-B14F-4D97-AF65-F5344CB8AC3E}">
        <p14:creationId xmlns:p14="http://schemas.microsoft.com/office/powerpoint/2010/main" val="1974326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Three Facets of </a:t>
            </a:r>
            <a:br>
              <a:rPr lang="en-US" dirty="0"/>
            </a:br>
            <a:r>
              <a:rPr lang="en-US" dirty="0"/>
              <a:t>High Quality Assessments</a:t>
            </a:r>
          </a:p>
        </p:txBody>
      </p:sp>
      <p:pic>
        <p:nvPicPr>
          <p:cNvPr id="4" name="Picture 3" descr="triangle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5959" y="1417638"/>
            <a:ext cx="4871570" cy="4771680"/>
          </a:xfrm>
          <a:prstGeom prst="rect">
            <a:avLst/>
          </a:prstGeom>
        </p:spPr>
      </p:pic>
      <p:sp>
        <p:nvSpPr>
          <p:cNvPr id="2" name="TextBox 1"/>
          <p:cNvSpPr txBox="1"/>
          <p:nvPr/>
        </p:nvSpPr>
        <p:spPr>
          <a:xfrm>
            <a:off x="4960472" y="6174377"/>
            <a:ext cx="3875740" cy="523220"/>
          </a:xfrm>
          <a:prstGeom prst="rect">
            <a:avLst/>
          </a:prstGeom>
          <a:noFill/>
        </p:spPr>
        <p:txBody>
          <a:bodyPr wrap="square" rtlCol="0">
            <a:spAutoFit/>
          </a:bodyPr>
          <a:lstStyle/>
          <a:p>
            <a:pPr algn="r"/>
            <a:r>
              <a:rPr lang="en-US" dirty="0"/>
              <a:t>Adapted from the</a:t>
            </a:r>
          </a:p>
          <a:p>
            <a:pPr algn="r"/>
            <a:r>
              <a:rPr lang="en-US" i="1" dirty="0"/>
              <a:t> Assessment-Centered Teaching Framework</a:t>
            </a:r>
          </a:p>
        </p:txBody>
      </p:sp>
    </p:spTree>
    <p:extLst>
      <p:ext uri="{BB962C8B-B14F-4D97-AF65-F5344CB8AC3E}">
        <p14:creationId xmlns:p14="http://schemas.microsoft.com/office/powerpoint/2010/main" val="1165380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Your Brainstormed List</a:t>
            </a:r>
          </a:p>
        </p:txBody>
      </p:sp>
      <p:sp>
        <p:nvSpPr>
          <p:cNvPr id="3" name="Text Placeholder 2"/>
          <p:cNvSpPr>
            <a:spLocks noGrp="1"/>
          </p:cNvSpPr>
          <p:nvPr>
            <p:ph type="body" sz="half" idx="1"/>
          </p:nvPr>
        </p:nvSpPr>
        <p:spPr/>
        <p:txBody>
          <a:bodyPr/>
          <a:lstStyle/>
          <a:p>
            <a:r>
              <a:rPr lang="en-US" dirty="0"/>
              <a:t>Quality Goals for Student Learning = G</a:t>
            </a:r>
          </a:p>
          <a:p>
            <a:r>
              <a:rPr lang="en-US" dirty="0"/>
              <a:t>Quality Tools = T</a:t>
            </a:r>
          </a:p>
          <a:p>
            <a:r>
              <a:rPr lang="en-US" dirty="0"/>
              <a:t>Quality Use = U</a:t>
            </a:r>
          </a:p>
          <a:p>
            <a:endParaRPr lang="en-US" dirty="0"/>
          </a:p>
        </p:txBody>
      </p:sp>
    </p:spTree>
    <p:extLst>
      <p:ext uri="{BB962C8B-B14F-4D97-AF65-F5344CB8AC3E}">
        <p14:creationId xmlns:p14="http://schemas.microsoft.com/office/powerpoint/2010/main" val="4064939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iangle0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4479" y="5263401"/>
            <a:ext cx="3127248" cy="1072896"/>
          </a:xfrm>
          <a:prstGeom prst="rect">
            <a:avLst/>
          </a:prstGeom>
        </p:spPr>
      </p:pic>
      <p:pic>
        <p:nvPicPr>
          <p:cNvPr id="3" name="Picture 2" descr="triangle0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12779" y="1255535"/>
            <a:ext cx="3864864" cy="3785616"/>
          </a:xfrm>
          <a:prstGeom prst="rect">
            <a:avLst/>
          </a:prstGeom>
        </p:spPr>
      </p:pic>
      <p:pic>
        <p:nvPicPr>
          <p:cNvPr id="8" name="Picture 7" descr="triangle02.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96779" y="1821955"/>
            <a:ext cx="1524000" cy="1072896"/>
          </a:xfrm>
          <a:prstGeom prst="rect">
            <a:avLst/>
          </a:prstGeom>
        </p:spPr>
      </p:pic>
      <p:pic>
        <p:nvPicPr>
          <p:cNvPr id="9" name="Picture 8" descr="triangle03.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9979" y="3121927"/>
            <a:ext cx="1780032" cy="2859024"/>
          </a:xfrm>
          <a:prstGeom prst="rect">
            <a:avLst/>
          </a:prstGeom>
        </p:spPr>
      </p:pic>
      <p:sp>
        <p:nvSpPr>
          <p:cNvPr id="7" name="Title 4"/>
          <p:cNvSpPr txBox="1">
            <a:spLocks/>
          </p:cNvSpPr>
          <p:nvPr/>
        </p:nvSpPr>
        <p:spPr>
          <a:xfrm>
            <a:off x="457200" y="5697"/>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Connection to the Five Tools</a:t>
            </a:r>
          </a:p>
        </p:txBody>
      </p:sp>
      <p:sp>
        <p:nvSpPr>
          <p:cNvPr id="10" name="TextBox 9"/>
          <p:cNvSpPr txBox="1"/>
          <p:nvPr/>
        </p:nvSpPr>
        <p:spPr>
          <a:xfrm>
            <a:off x="4960472" y="6174377"/>
            <a:ext cx="3875740" cy="523220"/>
          </a:xfrm>
          <a:prstGeom prst="rect">
            <a:avLst/>
          </a:prstGeom>
          <a:noFill/>
        </p:spPr>
        <p:txBody>
          <a:bodyPr wrap="square" rtlCol="0">
            <a:spAutoFit/>
          </a:bodyPr>
          <a:lstStyle/>
          <a:p>
            <a:pPr algn="r"/>
            <a:r>
              <a:rPr lang="en-US" dirty="0"/>
              <a:t>Adapted from the</a:t>
            </a:r>
          </a:p>
          <a:p>
            <a:pPr algn="r"/>
            <a:r>
              <a:rPr lang="en-US" i="1" dirty="0"/>
              <a:t> Assessment-Centered Teaching Framework</a:t>
            </a:r>
          </a:p>
        </p:txBody>
      </p:sp>
    </p:spTree>
    <p:extLst>
      <p:ext uri="{BB962C8B-B14F-4D97-AF65-F5344CB8AC3E}">
        <p14:creationId xmlns:p14="http://schemas.microsoft.com/office/powerpoint/2010/main" val="406499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2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2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312"/>
        <p:cNvGrpSpPr/>
        <p:nvPr/>
      </p:nvGrpSpPr>
      <p:grpSpPr>
        <a:xfrm>
          <a:off x="0" y="0"/>
          <a:ext cx="0" cy="0"/>
          <a:chOff x="0" y="0"/>
          <a:chExt cx="0" cy="0"/>
        </a:xfrm>
      </p:grpSpPr>
      <p:sp>
        <p:nvSpPr>
          <p:cNvPr id="313" name="Shape 313"/>
          <p:cNvSpPr txBox="1">
            <a:spLocks noGrp="1"/>
          </p:cNvSpPr>
          <p:nvPr>
            <p:ph type="title"/>
          </p:nvPr>
        </p:nvSpPr>
        <p:spPr>
          <a:xfrm>
            <a:off x="508300" y="644987"/>
            <a:ext cx="8229600" cy="1143000"/>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800" b="0" i="0" u="none" strike="noStrike" cap="none" baseline="0" dirty="0">
                <a:solidFill>
                  <a:srgbClr val="000000"/>
                </a:solidFill>
                <a:latin typeface="Calibri"/>
                <a:ea typeface="Calibri"/>
                <a:cs typeface="Calibri"/>
                <a:sym typeface="Calibri"/>
              </a:rPr>
              <a:t>Types of Assessment</a:t>
            </a:r>
          </a:p>
        </p:txBody>
      </p:sp>
      <p:sp>
        <p:nvSpPr>
          <p:cNvPr id="314" name="Shape 314"/>
          <p:cNvSpPr txBox="1">
            <a:spLocks noGrp="1"/>
          </p:cNvSpPr>
          <p:nvPr>
            <p:ph type="body" idx="1"/>
          </p:nvPr>
        </p:nvSpPr>
        <p:spPr>
          <a:xfrm>
            <a:off x="426655" y="1843024"/>
            <a:ext cx="4038598" cy="63086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3000" b="1" i="0" u="none" strike="noStrike" cap="none" baseline="0">
                <a:solidFill>
                  <a:srgbClr val="000000"/>
                </a:solidFill>
                <a:latin typeface="Calibri"/>
                <a:ea typeface="Calibri"/>
                <a:cs typeface="Calibri"/>
                <a:sym typeface="Calibri"/>
              </a:rPr>
              <a:t>Formative Assessment</a:t>
            </a:r>
          </a:p>
          <a:p>
            <a:pPr marL="0" marR="0" lvl="0" indent="0" algn="l" rtl="0">
              <a:lnSpc>
                <a:spcPct val="100000"/>
              </a:lnSpc>
              <a:spcBef>
                <a:spcPts val="0"/>
              </a:spcBef>
              <a:spcAft>
                <a:spcPts val="0"/>
              </a:spcAft>
              <a:buClr>
                <a:schemeClr val="dk1"/>
              </a:buClr>
              <a:buFont typeface="Arial"/>
              <a:buNone/>
            </a:pPr>
            <a:endParaRPr sz="3000" b="1" i="0" u="none" strike="noStrike" cap="none" baseline="0" dirty="0">
              <a:solidFill>
                <a:srgbClr val="000000"/>
              </a:solidFill>
              <a:latin typeface="Calibri"/>
              <a:ea typeface="Calibri"/>
              <a:cs typeface="Calibri"/>
              <a:sym typeface="Calibri"/>
            </a:endParaRPr>
          </a:p>
        </p:txBody>
      </p:sp>
      <p:sp>
        <p:nvSpPr>
          <p:cNvPr id="315" name="Shape 315"/>
          <p:cNvSpPr txBox="1">
            <a:spLocks noGrp="1"/>
          </p:cNvSpPr>
          <p:nvPr>
            <p:ph type="body" idx="2"/>
          </p:nvPr>
        </p:nvSpPr>
        <p:spPr>
          <a:xfrm>
            <a:off x="4445236" y="1843024"/>
            <a:ext cx="4329598" cy="976078"/>
          </a:xfrm>
          <a:prstGeom prst="rect">
            <a:avLst/>
          </a:prstGeom>
          <a:noFill/>
          <a:ln>
            <a:noFill/>
          </a:ln>
        </p:spPr>
        <p:txBody>
          <a:bodyPr lIns="91425" tIns="91425" rIns="91425" bIns="91425" anchor="t" anchorCtr="0">
            <a:noAutofit/>
          </a:bodyPr>
          <a:lstStyle/>
          <a:p>
            <a:pPr marL="342900" marR="0" lvl="0" indent="-139700" algn="l" rtl="0">
              <a:lnSpc>
                <a:spcPct val="100000"/>
              </a:lnSpc>
              <a:spcBef>
                <a:spcPts val="0"/>
              </a:spcBef>
              <a:spcAft>
                <a:spcPts val="0"/>
              </a:spcAft>
              <a:buClr>
                <a:schemeClr val="dk1"/>
              </a:buClr>
              <a:buSzPct val="25000"/>
              <a:buFont typeface="Calibri"/>
              <a:buNone/>
            </a:pPr>
            <a:r>
              <a:rPr lang="en-US" sz="3000" b="1" i="0" u="none" strike="noStrike" cap="none" baseline="0">
                <a:solidFill>
                  <a:srgbClr val="000000"/>
                </a:solidFill>
                <a:latin typeface="Calibri"/>
                <a:ea typeface="Calibri"/>
                <a:cs typeface="Calibri"/>
                <a:sym typeface="Calibri"/>
              </a:rPr>
              <a:t>Summative Assessment</a:t>
            </a:r>
          </a:p>
          <a:p>
            <a:pPr marL="342900" marR="0" lvl="0" indent="-139700" algn="l" rtl="0">
              <a:lnSpc>
                <a:spcPct val="100000"/>
              </a:lnSpc>
              <a:spcBef>
                <a:spcPts val="0"/>
              </a:spcBef>
              <a:spcAft>
                <a:spcPts val="0"/>
              </a:spcAft>
              <a:buClr>
                <a:schemeClr val="dk1"/>
              </a:buClr>
              <a:buFont typeface="Arial"/>
              <a:buNone/>
            </a:pPr>
            <a:endParaRPr sz="3000" b="1" i="0" u="none" strike="noStrike" cap="none" baseline="0" dirty="0">
              <a:solidFill>
                <a:srgbClr val="000000"/>
              </a:solidFill>
              <a:latin typeface="Calibri"/>
              <a:ea typeface="Calibri"/>
              <a:cs typeface="Calibri"/>
              <a:sym typeface="Calibri"/>
            </a:endParaRPr>
          </a:p>
        </p:txBody>
      </p:sp>
      <p:sp>
        <p:nvSpPr>
          <p:cNvPr id="5" name="TextBox 4"/>
          <p:cNvSpPr txBox="1"/>
          <p:nvPr/>
        </p:nvSpPr>
        <p:spPr>
          <a:xfrm>
            <a:off x="508300" y="2843900"/>
            <a:ext cx="4038598" cy="3108543"/>
          </a:xfrm>
          <a:prstGeom prst="rect">
            <a:avLst/>
          </a:prstGeom>
          <a:noFill/>
        </p:spPr>
        <p:txBody>
          <a:bodyPr wrap="square" rtlCol="0">
            <a:spAutoFit/>
          </a:bodyPr>
          <a:lstStyle/>
          <a:p>
            <a:pPr lvl="0"/>
            <a:r>
              <a:rPr lang="en-US" sz="2800" dirty="0">
                <a:latin typeface="Calibri"/>
                <a:ea typeface="Calibri"/>
                <a:cs typeface="Calibri"/>
                <a:sym typeface="Calibri"/>
              </a:rPr>
              <a:t>Assessment becomes formative in nature only when either the teacher or the student uses that information to inform teaching and/or to influence learning.</a:t>
            </a:r>
            <a:endParaRPr lang="en-US" dirty="0"/>
          </a:p>
        </p:txBody>
      </p:sp>
      <p:sp>
        <p:nvSpPr>
          <p:cNvPr id="6" name="TextBox 5"/>
          <p:cNvSpPr txBox="1"/>
          <p:nvPr/>
        </p:nvSpPr>
        <p:spPr>
          <a:xfrm>
            <a:off x="4747125" y="2795456"/>
            <a:ext cx="3777578" cy="2893100"/>
          </a:xfrm>
          <a:prstGeom prst="rect">
            <a:avLst/>
          </a:prstGeom>
          <a:noFill/>
        </p:spPr>
        <p:txBody>
          <a:bodyPr wrap="square" rtlCol="0">
            <a:spAutoFit/>
          </a:bodyPr>
          <a:lstStyle/>
          <a:p>
            <a:pPr lvl="0"/>
            <a:r>
              <a:rPr lang="en-US" sz="2800" dirty="0">
                <a:latin typeface="Calibri"/>
                <a:ea typeface="Calibri"/>
                <a:cs typeface="Calibri"/>
                <a:sym typeface="Calibri"/>
              </a:rPr>
              <a:t>Measures student progress at the end of instruction to demonstrate achievement of the learning goals.</a:t>
            </a:r>
          </a:p>
          <a:p>
            <a:endParaRPr lang="en-US" dirty="0"/>
          </a:p>
        </p:txBody>
      </p:sp>
    </p:spTree>
    <p:extLst>
      <p:ext uri="{BB962C8B-B14F-4D97-AF65-F5344CB8AC3E}">
        <p14:creationId xmlns:p14="http://schemas.microsoft.com/office/powerpoint/2010/main" val="340677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JodyCustom2014">
  <a:themeElements>
    <a:clrScheme name="Custom 1">
      <a:dk1>
        <a:sysClr val="windowText" lastClr="000000"/>
      </a:dk1>
      <a:lt1>
        <a:sysClr val="window" lastClr="FFFFFF"/>
      </a:lt1>
      <a:dk2>
        <a:srgbClr val="003D71"/>
      </a:dk2>
      <a:lt2>
        <a:srgbClr val="A7D053"/>
      </a:lt2>
      <a:accent1>
        <a:srgbClr val="008181"/>
      </a:accent1>
      <a:accent2>
        <a:srgbClr val="003D71"/>
      </a:accent2>
      <a:accent3>
        <a:srgbClr val="A7D053"/>
      </a:accent3>
      <a:accent4>
        <a:srgbClr val="CC3333"/>
      </a:accent4>
      <a:accent5>
        <a:srgbClr val="FFCD33"/>
      </a:accent5>
      <a:accent6>
        <a:srgbClr val="231F20"/>
      </a:accent6>
      <a:hlink>
        <a:srgbClr val="008181"/>
      </a:hlink>
      <a:folHlink>
        <a:srgbClr val="003D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BSCS_PPT_TEMPLATE_2013_0">
  <a:themeElements>
    <a:clrScheme name="Custom 1">
      <a:dk1>
        <a:sysClr val="windowText" lastClr="000000"/>
      </a:dk1>
      <a:lt1>
        <a:sysClr val="window" lastClr="FFFFFF"/>
      </a:lt1>
      <a:dk2>
        <a:srgbClr val="003D71"/>
      </a:dk2>
      <a:lt2>
        <a:srgbClr val="A7D053"/>
      </a:lt2>
      <a:accent1>
        <a:srgbClr val="008181"/>
      </a:accent1>
      <a:accent2>
        <a:srgbClr val="003D71"/>
      </a:accent2>
      <a:accent3>
        <a:srgbClr val="A7D053"/>
      </a:accent3>
      <a:accent4>
        <a:srgbClr val="CC3333"/>
      </a:accent4>
      <a:accent5>
        <a:srgbClr val="FFCD33"/>
      </a:accent5>
      <a:accent6>
        <a:srgbClr val="231F20"/>
      </a:accent6>
      <a:hlink>
        <a:srgbClr val="008181"/>
      </a:hlink>
      <a:folHlink>
        <a:srgbClr val="003D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JodyCustom2014">
  <a:themeElements>
    <a:clrScheme name="Custom 1">
      <a:dk1>
        <a:sysClr val="windowText" lastClr="000000"/>
      </a:dk1>
      <a:lt1>
        <a:sysClr val="window" lastClr="FFFFFF"/>
      </a:lt1>
      <a:dk2>
        <a:srgbClr val="003D71"/>
      </a:dk2>
      <a:lt2>
        <a:srgbClr val="A7D053"/>
      </a:lt2>
      <a:accent1>
        <a:srgbClr val="008181"/>
      </a:accent1>
      <a:accent2>
        <a:srgbClr val="003D71"/>
      </a:accent2>
      <a:accent3>
        <a:srgbClr val="A7D053"/>
      </a:accent3>
      <a:accent4>
        <a:srgbClr val="CC3333"/>
      </a:accent4>
      <a:accent5>
        <a:srgbClr val="FFCD33"/>
      </a:accent5>
      <a:accent6>
        <a:srgbClr val="231F20"/>
      </a:accent6>
      <a:hlink>
        <a:srgbClr val="008181"/>
      </a:hlink>
      <a:folHlink>
        <a:srgbClr val="003D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JodyCustom2014">
  <a:themeElements>
    <a:clrScheme name="Custom 1">
      <a:dk1>
        <a:sysClr val="windowText" lastClr="000000"/>
      </a:dk1>
      <a:lt1>
        <a:sysClr val="window" lastClr="FFFFFF"/>
      </a:lt1>
      <a:dk2>
        <a:srgbClr val="003D71"/>
      </a:dk2>
      <a:lt2>
        <a:srgbClr val="A7D053"/>
      </a:lt2>
      <a:accent1>
        <a:srgbClr val="008181"/>
      </a:accent1>
      <a:accent2>
        <a:srgbClr val="003D71"/>
      </a:accent2>
      <a:accent3>
        <a:srgbClr val="A7D053"/>
      </a:accent3>
      <a:accent4>
        <a:srgbClr val="CC3333"/>
      </a:accent4>
      <a:accent5>
        <a:srgbClr val="FFCD33"/>
      </a:accent5>
      <a:accent6>
        <a:srgbClr val="231F20"/>
      </a:accent6>
      <a:hlink>
        <a:srgbClr val="008181"/>
      </a:hlink>
      <a:folHlink>
        <a:srgbClr val="003D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9613</TotalTime>
  <Words>1777</Words>
  <Application>Microsoft Office PowerPoint</Application>
  <PresentationFormat>On-screen Show (4:3)</PresentationFormat>
  <Paragraphs>247</Paragraphs>
  <Slides>31</Slides>
  <Notes>21</Notes>
  <HiddenSlides>0</HiddenSlides>
  <MMClips>0</MMClips>
  <ScaleCrop>false</ScaleCrop>
  <HeadingPairs>
    <vt:vector size="6" baseType="variant">
      <vt:variant>
        <vt:lpstr>Fonts Used</vt:lpstr>
      </vt:variant>
      <vt:variant>
        <vt:i4>7</vt:i4>
      </vt:variant>
      <vt:variant>
        <vt:lpstr>Theme</vt:lpstr>
      </vt:variant>
      <vt:variant>
        <vt:i4>8</vt:i4>
      </vt:variant>
      <vt:variant>
        <vt:lpstr>Slide Titles</vt:lpstr>
      </vt:variant>
      <vt:variant>
        <vt:i4>31</vt:i4>
      </vt:variant>
    </vt:vector>
  </HeadingPairs>
  <TitlesOfParts>
    <vt:vector size="46" baseType="lpstr">
      <vt:lpstr>MS Mincho</vt:lpstr>
      <vt:lpstr>Arial</vt:lpstr>
      <vt:lpstr>Calibri</vt:lpstr>
      <vt:lpstr>Cambria</vt:lpstr>
      <vt:lpstr>Myriad Pro</vt:lpstr>
      <vt:lpstr>PT Sans</vt:lpstr>
      <vt:lpstr>Times New Roman</vt:lpstr>
      <vt:lpstr>Office Theme</vt:lpstr>
      <vt:lpstr>1_Office Theme</vt:lpstr>
      <vt:lpstr>2_Office Theme</vt:lpstr>
      <vt:lpstr>JodyCustom2014</vt:lpstr>
      <vt:lpstr>BSCS_PPT_TEMPLATE_2013_0</vt:lpstr>
      <vt:lpstr>1_JodyCustom2014</vt:lpstr>
      <vt:lpstr>2_JodyCustom2014</vt:lpstr>
      <vt:lpstr>4_Office Theme</vt:lpstr>
      <vt:lpstr>Advancing Tools and Processes for Next Generation Science Planning for  Classroom Assessment</vt:lpstr>
      <vt:lpstr>PowerPoint Presentation</vt:lpstr>
      <vt:lpstr>PowerPoint Presentation</vt:lpstr>
      <vt:lpstr>Goals</vt:lpstr>
      <vt:lpstr>High Quality Classroom Assessment</vt:lpstr>
      <vt:lpstr>Three Facets of  High Quality Assessments</vt:lpstr>
      <vt:lpstr>Code Your Brainstormed List</vt:lpstr>
      <vt:lpstr>PowerPoint Presentation</vt:lpstr>
      <vt:lpstr>Types of Assessment</vt:lpstr>
      <vt:lpstr>Classroom Assessment Design</vt:lpstr>
      <vt:lpstr>What are Evidence Statements?</vt:lpstr>
      <vt:lpstr>Tool 2: Planning for Assessment</vt:lpstr>
      <vt:lpstr>Dinner Party “Performance Expectation”</vt:lpstr>
      <vt:lpstr>Dinner Party Example</vt:lpstr>
      <vt:lpstr>Developing  Evidence of Learning Specifications</vt:lpstr>
      <vt:lpstr>EoLS for _____________</vt:lpstr>
      <vt:lpstr>PowerPoint Presentation</vt:lpstr>
      <vt:lpstr>Developing  Evidence of Learning Specifications</vt:lpstr>
      <vt:lpstr>Bundled PEs</vt:lpstr>
      <vt:lpstr>Getting Familiar with one PE</vt:lpstr>
      <vt:lpstr>Developing  Evidence of Learning Specifications</vt:lpstr>
      <vt:lpstr>Developing  Evidence of Learning Specifications</vt:lpstr>
      <vt:lpstr>Getting Familiar with the other PE</vt:lpstr>
      <vt:lpstr>Developing  Evidence of Learning Specifications</vt:lpstr>
      <vt:lpstr>Evidence of Learning Specifications  Initial example</vt:lpstr>
      <vt:lpstr>Evidence of Learning Specifications  Revised example</vt:lpstr>
      <vt:lpstr>Evidence of Learning Specifications</vt:lpstr>
      <vt:lpstr>Apply Process</vt:lpstr>
      <vt:lpstr>Gallery Walk</vt:lpstr>
      <vt:lpstr>Enter Your EoL Specs on Tool 2</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Jody Bintz</dc:creator>
  <cp:lastModifiedBy>Cindy Gay</cp:lastModifiedBy>
  <cp:revision>149</cp:revision>
  <cp:lastPrinted>2014-11-02T22:48:53Z</cp:lastPrinted>
  <dcterms:created xsi:type="dcterms:W3CDTF">2014-11-03T00:10:35Z</dcterms:created>
  <dcterms:modified xsi:type="dcterms:W3CDTF">2018-03-29T16:17:38Z</dcterms:modified>
</cp:coreProperties>
</file>