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4" r:id="rId2"/>
  </p:sldMasterIdLst>
  <p:notesMasterIdLst>
    <p:notesMasterId r:id="rId21"/>
  </p:notesMasterIdLst>
  <p:handoutMasterIdLst>
    <p:handoutMasterId r:id="rId22"/>
  </p:handoutMasterIdLst>
  <p:sldIdLst>
    <p:sldId id="282" r:id="rId3"/>
    <p:sldId id="283" r:id="rId4"/>
    <p:sldId id="258" r:id="rId5"/>
    <p:sldId id="259" r:id="rId6"/>
    <p:sldId id="260" r:id="rId7"/>
    <p:sldId id="279" r:id="rId8"/>
    <p:sldId id="262" r:id="rId9"/>
    <p:sldId id="263" r:id="rId10"/>
    <p:sldId id="264" r:id="rId11"/>
    <p:sldId id="265" r:id="rId12"/>
    <p:sldId id="266" r:id="rId13"/>
    <p:sldId id="267" r:id="rId14"/>
    <p:sldId id="268" r:id="rId15"/>
    <p:sldId id="269" r:id="rId16"/>
    <p:sldId id="280" r:id="rId17"/>
    <p:sldId id="274" r:id="rId18"/>
    <p:sldId id="275" r:id="rId19"/>
    <p:sldId id="284" r:id="rId20"/>
  </p:sldIdLst>
  <p:sldSz cx="9144000" cy="6858000" type="screen4x3"/>
  <p:notesSz cx="6858000" cy="9144000"/>
  <p:defaultText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dirann"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rgbClr val="00000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Light Style 2">
    <a:wholeTbl>
      <a:tcTxStyle>
        <a:fontRef idx="minor">
          <a:srgbClr val="00000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rgbClr val="000000"/>
        </a:fontRef>
        <a:schemeClr val="bg1"/>
      </a:tcTxStyle>
      <a:tcStyle>
        <a:tcBdr/>
        <a:fillRef idx="1">
          <a:schemeClr val="tx1"/>
        </a:fillRef>
      </a:tcStyle>
    </a:firstRow>
  </a:tblStyle>
  <a:tblStyle styleId="{2D5ABB26-0587-4C30-8999-92F81FD0307C}" styleName="No Style, No Grid">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2" autoAdjust="0"/>
    <p:restoredTop sz="95644" autoAdjust="0"/>
  </p:normalViewPr>
  <p:slideViewPr>
    <p:cSldViewPr snapToGrid="0" snapToObjects="1">
      <p:cViewPr varScale="1">
        <p:scale>
          <a:sx n="44" d="100"/>
          <a:sy n="44" d="100"/>
        </p:scale>
        <p:origin x="62" y="81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uFillTx/>
              </a:defRPr>
            </a:lvl1pPr>
          </a:lstStyle>
          <a:p>
            <a:endParaRPr lang="en-US">
              <a:uFillTx/>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uFillTx/>
              </a:defRPr>
            </a:lvl1pPr>
          </a:lstStyle>
          <a:p>
            <a:fld id="{8848583D-59D9-6941-BD84-24DB63EEA676}" type="datetimeFigureOut">
              <a:rPr lang="en-US" smtClean="0">
                <a:uFillTx/>
              </a:rPr>
              <a:pPr/>
              <a:t>3/29/2018</a:t>
            </a:fld>
            <a:endParaRPr lang="en-US">
              <a:uFillTx/>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uFillTx/>
              </a:defRPr>
            </a:lvl1pPr>
          </a:lstStyle>
          <a:p>
            <a:endParaRPr lang="en-US">
              <a:uFillTx/>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uFillTx/>
              </a:defRPr>
            </a:lvl1pPr>
          </a:lstStyle>
          <a:p>
            <a:fld id="{9ED817CB-728D-0845-BCB0-D1B7BAD607A1}" type="slidenum">
              <a:rPr lang="en-US" smtClean="0">
                <a:uFillTx/>
              </a:rPr>
              <a:pPr/>
              <a:t>‹#›</a:t>
            </a:fld>
            <a:endParaRPr lang="en-US">
              <a:uFillTx/>
            </a:endParaRPr>
          </a:p>
        </p:txBody>
      </p:sp>
    </p:spTree>
    <p:extLst>
      <p:ext uri="{BB962C8B-B14F-4D97-AF65-F5344CB8AC3E}">
        <p14:creationId xmlns:p14="http://schemas.microsoft.com/office/powerpoint/2010/main" val="15626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uFillTx/>
              </a:defRPr>
            </a:lvl1pPr>
          </a:lstStyle>
          <a:p>
            <a:endParaRPr lang="en-US">
              <a:uFillTx/>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uFillTx/>
              </a:defRPr>
            </a:lvl1pPr>
          </a:lstStyle>
          <a:p>
            <a:fld id="{98A73E75-BC96-3647-B3A9-D0FEE77F0B14}" type="datetimeFigureOut">
              <a:rPr lang="en-US" smtClean="0">
                <a:uFillTx/>
              </a:rPr>
              <a:pPr/>
              <a:t>3/29/2018</a:t>
            </a:fld>
            <a:endParaRPr lang="en-US">
              <a:uFillTx/>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srgbClr val="000000"/>
            </a:solidFill>
          </a:ln>
        </p:spPr>
        <p:txBody>
          <a:bodyPr vert="horz" lIns="91440" tIns="45720" rIns="91440" bIns="45720" rtlCol="0" anchor="ctr"/>
          <a:lstStyle/>
          <a:p>
            <a:endParaRPr lang="en-US">
              <a:uFillTx/>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uFillTx/>
              </a:defRPr>
            </a:lvl1pPr>
          </a:lstStyle>
          <a:p>
            <a:endParaRPr lang="en-US">
              <a:uFillTx/>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uFillTx/>
              </a:defRPr>
            </a:lvl1pPr>
          </a:lstStyle>
          <a:p>
            <a:fld id="{A0559229-BAA4-164E-BFC7-EA90758A42B1}" type="slidenum">
              <a:rPr lang="en-US" smtClean="0">
                <a:uFillTx/>
              </a:rPr>
              <a:pPr/>
              <a:t>‹#›</a:t>
            </a:fld>
            <a:endParaRPr lang="en-US">
              <a:uFillTx/>
            </a:endParaRPr>
          </a:p>
        </p:txBody>
      </p:sp>
    </p:spTree>
    <p:extLst>
      <p:ext uri="{BB962C8B-B14F-4D97-AF65-F5344CB8AC3E}">
        <p14:creationId xmlns:p14="http://schemas.microsoft.com/office/powerpoint/2010/main" val="23796788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uFillTx/>
        <a:latin typeface="+mn-lt"/>
        <a:ea typeface="+mn-ea"/>
        <a:cs typeface="+mn-cs"/>
      </a:defRPr>
    </a:lvl1pPr>
    <a:lvl2pPr marL="457200" algn="l" defTabSz="457200" rtl="0" eaLnBrk="1" latinLnBrk="0" hangingPunct="1">
      <a:defRPr sz="1200" kern="1200">
        <a:solidFill>
          <a:schemeClr val="tx1"/>
        </a:solidFill>
        <a:uFillTx/>
        <a:latin typeface="+mn-lt"/>
        <a:ea typeface="+mn-ea"/>
        <a:cs typeface="+mn-cs"/>
      </a:defRPr>
    </a:lvl2pPr>
    <a:lvl3pPr marL="914400" algn="l" defTabSz="457200" rtl="0" eaLnBrk="1" latinLnBrk="0" hangingPunct="1">
      <a:defRPr sz="1200" kern="1200">
        <a:solidFill>
          <a:schemeClr val="tx1"/>
        </a:solidFill>
        <a:uFillTx/>
        <a:latin typeface="+mn-lt"/>
        <a:ea typeface="+mn-ea"/>
        <a:cs typeface="+mn-cs"/>
      </a:defRPr>
    </a:lvl3pPr>
    <a:lvl4pPr marL="1371600" algn="l" defTabSz="457200" rtl="0" eaLnBrk="1" latinLnBrk="0" hangingPunct="1">
      <a:defRPr sz="1200" kern="1200">
        <a:solidFill>
          <a:schemeClr val="tx1"/>
        </a:solidFill>
        <a:uFillTx/>
        <a:latin typeface="+mn-lt"/>
        <a:ea typeface="+mn-ea"/>
        <a:cs typeface="+mn-cs"/>
      </a:defRPr>
    </a:lvl4pPr>
    <a:lvl5pPr marL="1828800" algn="l" defTabSz="457200" rtl="0" eaLnBrk="1" latinLnBrk="0" hangingPunct="1">
      <a:defRPr sz="1200" kern="1200">
        <a:solidFill>
          <a:schemeClr val="tx1"/>
        </a:solidFill>
        <a:uFillTx/>
        <a:latin typeface="+mn-lt"/>
        <a:ea typeface="+mn-ea"/>
        <a:cs typeface="+mn-cs"/>
      </a:defRPr>
    </a:lvl5pPr>
    <a:lvl6pPr marL="2286000" algn="l" defTabSz="457200" rtl="0" eaLnBrk="1" latinLnBrk="0" hangingPunct="1">
      <a:defRPr sz="1200" kern="1200">
        <a:solidFill>
          <a:schemeClr val="tx1"/>
        </a:solidFill>
        <a:uFillTx/>
        <a:latin typeface="+mn-lt"/>
        <a:ea typeface="+mn-ea"/>
        <a:cs typeface="+mn-cs"/>
      </a:defRPr>
    </a:lvl6pPr>
    <a:lvl7pPr marL="2743200" algn="l" defTabSz="457200" rtl="0" eaLnBrk="1" latinLnBrk="0" hangingPunct="1">
      <a:defRPr sz="1200" kern="1200">
        <a:solidFill>
          <a:schemeClr val="tx1"/>
        </a:solidFill>
        <a:uFillTx/>
        <a:latin typeface="+mn-lt"/>
        <a:ea typeface="+mn-ea"/>
        <a:cs typeface="+mn-cs"/>
      </a:defRPr>
    </a:lvl7pPr>
    <a:lvl8pPr marL="3200400" algn="l" defTabSz="457200" rtl="0" eaLnBrk="1" latinLnBrk="0" hangingPunct="1">
      <a:defRPr sz="1200" kern="1200">
        <a:solidFill>
          <a:schemeClr val="tx1"/>
        </a:solidFill>
        <a:uFillTx/>
        <a:latin typeface="+mn-lt"/>
        <a:ea typeface="+mn-ea"/>
        <a:cs typeface="+mn-cs"/>
      </a:defRPr>
    </a:lvl8pPr>
    <a:lvl9pPr marL="3657600" algn="l" defTabSz="457200" rtl="0" eaLnBrk="1" latinLnBrk="0" hangingPunct="1">
      <a:defRPr sz="1200" kern="1200">
        <a:solidFill>
          <a:schemeClr val="tx1"/>
        </a:solidFill>
        <a:uFillTx/>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a:t>
            </a:r>
          </a:p>
        </p:txBody>
      </p:sp>
      <p:sp>
        <p:nvSpPr>
          <p:cNvPr id="5" name="Header Placeholder 4"/>
          <p:cNvSpPr>
            <a:spLocks noGrp="1"/>
          </p:cNvSpPr>
          <p:nvPr>
            <p:ph type="hdr" sz="quarter" idx="11"/>
          </p:nvPr>
        </p:nvSpPr>
        <p:spPr/>
        <p:txBody>
          <a:bodyPr/>
          <a:lstStyle/>
          <a:p>
            <a:r>
              <a:rPr lang="en-US"/>
              <a:t>NGSS Tool and Process 1</a:t>
            </a:r>
          </a:p>
        </p:txBody>
      </p:sp>
      <p:sp>
        <p:nvSpPr>
          <p:cNvPr id="6" name="Footer Placeholder 5"/>
          <p:cNvSpPr>
            <a:spLocks noGrp="1"/>
          </p:cNvSpPr>
          <p:nvPr>
            <p:ph type="ftr" sz="quarter" idx="12"/>
          </p:nvPr>
        </p:nvSpPr>
        <p:spPr/>
        <p:txBody>
          <a:bodyPr/>
          <a:lstStyle/>
          <a:p>
            <a:r>
              <a:rPr lang="en-US"/>
              <a:t>.</a:t>
            </a:r>
          </a:p>
        </p:txBody>
      </p:sp>
    </p:spTree>
    <p:extLst>
      <p:ext uri="{BB962C8B-B14F-4D97-AF65-F5344CB8AC3E}">
        <p14:creationId xmlns:p14="http://schemas.microsoft.com/office/powerpoint/2010/main" val="3284486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uFillTx/>
            </a:endParaRPr>
          </a:p>
          <a:p>
            <a:endParaRPr lang="en-US" baseline="0" dirty="0">
              <a:uFillTx/>
            </a:endParaRPr>
          </a:p>
          <a:p>
            <a:endParaRPr lang="en-US" dirty="0">
              <a:uFillTx/>
            </a:endParaRPr>
          </a:p>
        </p:txBody>
      </p:sp>
      <p:sp>
        <p:nvSpPr>
          <p:cNvPr id="4" name="Slide Number Placeholder 3"/>
          <p:cNvSpPr>
            <a:spLocks noGrp="1"/>
          </p:cNvSpPr>
          <p:nvPr>
            <p:ph type="sldNum" sz="quarter" idx="10"/>
          </p:nvPr>
        </p:nvSpPr>
        <p:spPr/>
        <p:txBody>
          <a:bodyPr/>
          <a:lstStyle/>
          <a:p>
            <a:fld id="{5B8D3A76-8F7F-4BEA-9A98-52C7C0092101}" type="slidenum">
              <a:rPr lang="en-US" smtClean="0">
                <a:uFillTx/>
              </a:rPr>
              <a:pPr/>
              <a:t>3</a:t>
            </a:fld>
            <a:endParaRPr lang="en-US">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uFillTx/>
            </a:endParaRPr>
          </a:p>
        </p:txBody>
      </p:sp>
      <p:sp>
        <p:nvSpPr>
          <p:cNvPr id="4" name="Slide Number Placeholder 3"/>
          <p:cNvSpPr>
            <a:spLocks noGrp="1"/>
          </p:cNvSpPr>
          <p:nvPr>
            <p:ph type="sldNum" sz="quarter" idx="10"/>
          </p:nvPr>
        </p:nvSpPr>
        <p:spPr/>
        <p:txBody>
          <a:bodyPr/>
          <a:lstStyle/>
          <a:p>
            <a:fld id="{A0559229-BAA4-164E-BFC7-EA90758A42B1}" type="slidenum">
              <a:rPr lang="en-US" smtClean="0">
                <a:uFillTx/>
              </a:rPr>
              <a:pPr/>
              <a:t>4</a:t>
            </a:fld>
            <a:endParaRPr lang="en-US">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uFillTx/>
            </a:endParaRPr>
          </a:p>
        </p:txBody>
      </p:sp>
      <p:sp>
        <p:nvSpPr>
          <p:cNvPr id="4" name="Slide Number Placeholder 3"/>
          <p:cNvSpPr>
            <a:spLocks noGrp="1"/>
          </p:cNvSpPr>
          <p:nvPr>
            <p:ph type="sldNum" sz="quarter" idx="10"/>
          </p:nvPr>
        </p:nvSpPr>
        <p:spPr/>
        <p:txBody>
          <a:bodyPr/>
          <a:lstStyle/>
          <a:p>
            <a:fld id="{5B8D3A76-8F7F-4BEA-9A98-52C7C0092101}" type="slidenum">
              <a:rPr lang="en-US" smtClean="0">
                <a:solidFill>
                  <a:srgbClr val="000000"/>
                </a:solidFill>
                <a:uFillTx/>
                <a:latin typeface="Calibri"/>
              </a:rPr>
              <a:pPr/>
              <a:t>5</a:t>
            </a:fld>
            <a:endParaRPr lang="en-US">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10" name="Shape 31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Font typeface="Arial"/>
              <a:buNone/>
            </a:pPr>
            <a:endParaRPr lang="en-US" sz="1800" b="0" i="0" u="none" strike="noStrike" cap="none" baseline="0" dirty="0"/>
          </a:p>
        </p:txBody>
      </p:sp>
      <p:sp>
        <p:nvSpPr>
          <p:cNvPr id="311" name="Shape 31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sz="1200" dirty="0">
                <a:uFillTx/>
              </a:rPr>
            </a:br>
            <a:endParaRPr lang="en-US" baseline="0" dirty="0">
              <a:uFillTx/>
            </a:endParaRPr>
          </a:p>
        </p:txBody>
      </p:sp>
      <p:sp>
        <p:nvSpPr>
          <p:cNvPr id="4" name="Slide Number Placeholder 3"/>
          <p:cNvSpPr>
            <a:spLocks noGrp="1"/>
          </p:cNvSpPr>
          <p:nvPr>
            <p:ph type="sldNum" sz="quarter" idx="10"/>
          </p:nvPr>
        </p:nvSpPr>
        <p:spPr/>
        <p:txBody>
          <a:bodyPr/>
          <a:lstStyle/>
          <a:p>
            <a:fld id="{A0559229-BAA4-164E-BFC7-EA90758A42B1}" type="slidenum">
              <a:rPr lang="en-US" smtClean="0">
                <a:uFillTx/>
              </a:rPr>
              <a:pPr/>
              <a:t>14</a:t>
            </a:fld>
            <a:endParaRPr lang="en-US">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file:///C:\Program%20Files\TimeCop\PTTimeCop.exe" TargetMode="Externa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file:///C:\Program%20Files\TimeCop\PTTimeCop.exe"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file:///C:\Program%20Files\TimeCop\PTTimeCop.exe" TargetMode="Externa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uFillTx/>
              </a:rPr>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en-US">
                <a:uFillTx/>
              </a:rPr>
              <a:t>Click to edit Master subtitle style</a:t>
            </a:r>
          </a:p>
        </p:txBody>
      </p:sp>
      <p:sp>
        <p:nvSpPr>
          <p:cNvPr id="4" name="Date Placeholder 3"/>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Vertical Text Placeholder 2"/>
          <p:cNvSpPr>
            <a:spLocks noGrp="1"/>
          </p:cNvSpPr>
          <p:nvPr>
            <p:ph type="body" orient="vert" idx="1"/>
          </p:nvPr>
        </p:nvSpPr>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uFillTx/>
              </a:rPr>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762000"/>
          </a:xfrm>
        </p:spPr>
        <p:txBody>
          <a:bodyPr/>
          <a:lstStyle/>
          <a:p>
            <a:r>
              <a:rPr lang="en-US">
                <a:uFillTx/>
              </a:rPr>
              <a:t>Click to edit Master title style</a:t>
            </a:r>
          </a:p>
        </p:txBody>
      </p:sp>
      <p:sp>
        <p:nvSpPr>
          <p:cNvPr id="3" name="Text Placeholder 2"/>
          <p:cNvSpPr>
            <a:spLocks noGrp="1"/>
          </p:cNvSpPr>
          <p:nvPr>
            <p:ph type="body" sz="half" idx="1"/>
          </p:nvPr>
        </p:nvSpPr>
        <p:spPr>
          <a:xfrm>
            <a:off x="609600" y="1981200"/>
            <a:ext cx="7772400" cy="1981200"/>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Content Placeholder 3"/>
          <p:cNvSpPr>
            <a:spLocks noGrp="1"/>
          </p:cNvSpPr>
          <p:nvPr>
            <p:ph sz="half" idx="2"/>
          </p:nvPr>
        </p:nvSpPr>
        <p:spPr>
          <a:xfrm>
            <a:off x="609600" y="4114800"/>
            <a:ext cx="7772400" cy="1981200"/>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Rectangle 23"/>
          <p:cNvSpPr>
            <a:spLocks noGrp="1" noChangeArrowheads="1"/>
          </p:cNvSpPr>
          <p:nvPr>
            <p:ph type="dt" sz="half" idx="10"/>
          </p:nvPr>
        </p:nvSpPr>
        <p:spPr/>
        <p:txBody>
          <a:bodyPr/>
          <a:lstStyle>
            <a:lvl1pPr>
              <a:defRPr>
                <a:uFillTx/>
              </a:defRPr>
            </a:lvl1pPr>
          </a:lstStyle>
          <a:p>
            <a:pPr>
              <a:defRPr>
                <a:uFillTx/>
              </a:defRPr>
            </a:pPr>
            <a:endParaRPr lang="en-US">
              <a:uFillTx/>
            </a:endParaRPr>
          </a:p>
        </p:txBody>
      </p:sp>
      <p:sp>
        <p:nvSpPr>
          <p:cNvPr id="6" name="Rectangle 24"/>
          <p:cNvSpPr>
            <a:spLocks noGrp="1" noChangeArrowheads="1"/>
          </p:cNvSpPr>
          <p:nvPr>
            <p:ph type="ftr" sz="quarter" idx="11"/>
          </p:nvPr>
        </p:nvSpPr>
        <p:spPr/>
        <p:txBody>
          <a:bodyPr/>
          <a:lstStyle>
            <a:lvl1pPr>
              <a:defRPr>
                <a:uFillTx/>
              </a:defRPr>
            </a:lvl1pPr>
          </a:lstStyle>
          <a:p>
            <a:pPr>
              <a:defRPr>
                <a:uFillTx/>
              </a:defRPr>
            </a:pPr>
            <a:endParaRPr lang="en-US">
              <a:uFillTx/>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uFillTx/>
              </a:rPr>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en-US">
                <a:uFillTx/>
              </a:rPr>
              <a:t>Click to edit Master subtitle style</a:t>
            </a:r>
          </a:p>
        </p:txBody>
      </p:sp>
      <p:sp>
        <p:nvSpPr>
          <p:cNvPr id="4" name="Date Placeholder 3"/>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7" name="Picture 3" descr="C:\Users\jbintz\AppData\Local\Microsoft\Windows\Temporary Internet Files\Content.IE5\VKZAXEUI\MC900442060[1].wmf">
            <a:hlinkClick r:id="rId2" action="ppaction://program"/>
          </p:cNvPr>
          <p:cNvPicPr>
            <a:picLocks noChangeAspect="1" noChangeArrowheads="1"/>
          </p:cNvPicPr>
          <p:nvPr userDrawn="1"/>
        </p:nvPicPr>
        <p:blipFill>
          <a:blip r:embed="rId3"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uFillTx/>
              </a:defRPr>
            </a:lvl1pPr>
          </a:lstStyle>
          <a:p>
            <a:r>
              <a:rPr lang="en-US">
                <a:uFillTx/>
              </a:rPr>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en-US">
                <a:uFillTx/>
              </a:rPr>
              <a:t>Click to edit Master text styles</a:t>
            </a:r>
          </a:p>
        </p:txBody>
      </p:sp>
      <p:sp>
        <p:nvSpPr>
          <p:cNvPr id="4" name="Date Placeholder 3"/>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8" name="Picture 3" descr="C:\Users\jbintz\AppData\Local\Microsoft\Windows\Temporary Internet Files\Content.IE5\VKZAXEUI\MC900442060[1].wmf">
            <a:hlinkClick r:id="rId2" action="ppaction://program"/>
          </p:cNvPr>
          <p:cNvPicPr>
            <a:picLocks noChangeAspect="1" noChangeArrowheads="1"/>
          </p:cNvPicPr>
          <p:nvPr userDrawn="1"/>
        </p:nvPicPr>
        <p:blipFill>
          <a:blip r:embed="rId3"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Content Placeholder 3"/>
          <p:cNvSpPr>
            <a:spLocks noGrp="1"/>
          </p:cNvSpPr>
          <p:nvPr>
            <p:ph sz="half" idx="2"/>
          </p:nvPr>
        </p:nvSpPr>
        <p:spPr>
          <a:xfrm>
            <a:off x="4648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Date Placeholder 4"/>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9" name="Picture 3" descr="C:\Users\jbintz\AppData\Local\Microsoft\Windows\Temporary Internet Files\Content.IE5\VKZAXEUI\MC900442060[1].wmf">
            <a:hlinkClick r:id="rId2" action="ppaction://program"/>
          </p:cNvPr>
          <p:cNvPicPr>
            <a:picLocks noChangeAspect="1" noChangeArrowheads="1"/>
          </p:cNvPicPr>
          <p:nvPr userDrawn="1"/>
        </p:nvPicPr>
        <p:blipFill>
          <a:blip r:embed="rId3"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uFillTx/>
              </a:defRPr>
            </a:lvl1pPr>
          </a:lstStyle>
          <a:p>
            <a:r>
              <a:rPr lang="en-US">
                <a:uFillTx/>
              </a:rPr>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7" name="Date Placeholder 6"/>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8" name="Footer Placeholder 7"/>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9" name="Slide Number Placeholder 8"/>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10" name="Picture 3" descr="C:\Users\jbintz\AppData\Local\Microsoft\Windows\Temporary Internet Files\Content.IE5\VKZAXEUI\MC900442060[1].wmf"/>
          <p:cNvPicPr>
            <a:picLocks noChangeAspect="1" noChangeArrowheads="1"/>
          </p:cNvPicPr>
          <p:nvPr userDrawn="1"/>
        </p:nvPicPr>
        <p:blipFill>
          <a:blip r:embed="rId2"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Date Placeholder 2"/>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4" name="Footer Placeholder 3"/>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5" name="Slide Number Placeholder 4"/>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6" name="Picture 3" descr="C:\Users\jbintz\AppData\Local\Microsoft\Windows\Temporary Internet Files\Content.IE5\VKZAXEUI\MC900442060[1].wmf"/>
          <p:cNvPicPr>
            <a:picLocks noChangeAspect="1" noChangeArrowheads="1"/>
          </p:cNvPicPr>
          <p:nvPr userDrawn="1"/>
        </p:nvPicPr>
        <p:blipFill>
          <a:blip r:embed="rId2"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3" name="Footer Placeholder 2"/>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4" name="Slide Number Placeholder 3"/>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pic>
        <p:nvPicPr>
          <p:cNvPr id="5" name="Picture 3" descr="C:\Users\jbintz\AppData\Local\Microsoft\Windows\Temporary Internet Files\Content.IE5\VKZAXEUI\MC900442060[1].wmf"/>
          <p:cNvPicPr>
            <a:picLocks noChangeAspect="1" noChangeArrowheads="1"/>
          </p:cNvPicPr>
          <p:nvPr userDrawn="1"/>
        </p:nvPicPr>
        <p:blipFill>
          <a:blip r:embed="rId2" cstate="email"/>
          <a:srcRect/>
          <a:stretch>
            <a:fillRect/>
          </a:stretch>
        </p:blipFill>
        <p:spPr bwMode="auto">
          <a:xfrm>
            <a:off x="76200" y="76200"/>
            <a:ext cx="403225" cy="37247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uFillTx/>
              </a:defRPr>
            </a:lvl1pPr>
          </a:lstStyle>
          <a:p>
            <a:r>
              <a:rPr lang="en-US">
                <a:uFillTx/>
              </a:rPr>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uFillTx/>
              </a:defRPr>
            </a:lvl1pPr>
          </a:lstStyle>
          <a:p>
            <a:r>
              <a:rPr lang="en-US">
                <a:uFillTx/>
              </a:rPr>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en-US">
              <a:uFillTx/>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uFillTx/>
              </a:defRPr>
            </a:lvl1pPr>
          </a:lstStyle>
          <a:p>
            <a:r>
              <a:rPr lang="en-US" dirty="0">
                <a:uFillTx/>
              </a:rPr>
              <a:t>Click to edit Master title style</a:t>
            </a:r>
          </a:p>
        </p:txBody>
      </p:sp>
      <p:sp>
        <p:nvSpPr>
          <p:cNvPr id="3" name="Vertical Text Placeholder 2"/>
          <p:cNvSpPr>
            <a:spLocks noGrp="1"/>
          </p:cNvSpPr>
          <p:nvPr>
            <p:ph type="body" orient="vert" idx="1"/>
          </p:nvPr>
        </p:nvSpPr>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uFillTx/>
              </a:rPr>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srgbClr val="000000">
                    <a:tint val="75000"/>
                  </a:srgbClr>
                </a:solidFill>
                <a:uFillTx/>
                <a:latin typeface="Calibri"/>
              </a:rPr>
              <a:pPr/>
              <a:t>3/29/2018</a:t>
            </a:fld>
            <a:endParaRPr lang="en-US">
              <a:solidFill>
                <a:srgbClr val="000000">
                  <a:tint val="75000"/>
                </a:srgbClr>
              </a:solidFill>
              <a:uFillTx/>
              <a:latin typeface="Calibri"/>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uFillTx/>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srgbClr val="000000">
                    <a:tint val="75000"/>
                  </a:srgbClr>
                </a:solidFill>
                <a:uFillTx/>
                <a:latin typeface="Calibri"/>
              </a:rPr>
              <a:pPr/>
              <a:t>‹#›</a:t>
            </a:fld>
            <a:endParaRPr lang="en-US">
              <a:solidFill>
                <a:srgbClr val="000000">
                  <a:tint val="75000"/>
                </a:srgbClr>
              </a:solidFill>
              <a:uFillTx/>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uFillTx/>
                <a:latin typeface="Myriad Pro" pitchFamily="34" charset="0"/>
              </a:defRPr>
            </a:lvl1pPr>
          </a:lstStyle>
          <a:p>
            <a:pPr lvl="0"/>
            <a:r>
              <a:rPr lang="en-US" dirty="0">
                <a:uFillTx/>
              </a:rPr>
              <a:t>INSERT MULI-</a:t>
            </a:r>
          </a:p>
          <a:p>
            <a:pPr lvl="0"/>
            <a:r>
              <a:rPr lang="en-US" dirty="0">
                <a:uFillTx/>
              </a:rPr>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uFillTx/>
              </a:defRPr>
            </a:lvl1pPr>
          </a:lstStyle>
          <a:p>
            <a:pPr lvl="0"/>
            <a:r>
              <a:rPr lang="en-US" dirty="0">
                <a:uFillTx/>
              </a:rPr>
              <a:t>INSERT MULTI-</a:t>
            </a:r>
          </a:p>
          <a:p>
            <a:pPr lvl="0"/>
            <a:r>
              <a:rPr lang="en-US" dirty="0">
                <a:uFillTx/>
              </a:rPr>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uFillTx/>
                <a:latin typeface="Myriad Pro" pitchFamily="34" charset="0"/>
              </a:defRPr>
            </a:lvl1pPr>
          </a:lstStyle>
          <a:p>
            <a:pPr lvl="0"/>
            <a:r>
              <a:rPr lang="en-US" dirty="0">
                <a:uFillTx/>
              </a:rPr>
              <a:t>INSERT ADDITIONAL INFORMATION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uFillTx/>
              </a:defRPr>
            </a:lvl1pPr>
          </a:lstStyle>
          <a:p>
            <a:r>
              <a:rPr lang="en-US">
                <a:uFillTx/>
              </a:rPr>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en-US">
                <a:uFillTx/>
              </a:rPr>
              <a:t>Click to edit Master text styles</a:t>
            </a:r>
          </a:p>
        </p:txBody>
      </p:sp>
      <p:sp>
        <p:nvSpPr>
          <p:cNvPr id="4" name="Date Placeholder 3"/>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Content Placeholder 3"/>
          <p:cNvSpPr>
            <a:spLocks noGrp="1"/>
          </p:cNvSpPr>
          <p:nvPr>
            <p:ph sz="half" idx="2"/>
          </p:nvPr>
        </p:nvSpPr>
        <p:spPr>
          <a:xfrm>
            <a:off x="4648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Date Placeholder 4"/>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uFillTx/>
              </a:defRPr>
            </a:lvl1pPr>
          </a:lstStyle>
          <a:p>
            <a:r>
              <a:rPr lang="en-US">
                <a:uFillTx/>
              </a:rPr>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7" name="Date Placeholder 6"/>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8" name="Footer Placeholder 7"/>
          <p:cNvSpPr>
            <a:spLocks noGrp="1"/>
          </p:cNvSpPr>
          <p:nvPr>
            <p:ph type="ftr" sz="quarter" idx="11"/>
          </p:nvPr>
        </p:nvSpPr>
        <p:spPr/>
        <p:txBody>
          <a:bodyPr/>
          <a:lstStyle/>
          <a:p>
            <a:endParaRPr lang="en-US">
              <a:uFillTx/>
            </a:endParaRPr>
          </a:p>
        </p:txBody>
      </p:sp>
      <p:sp>
        <p:nvSpPr>
          <p:cNvPr id="9" name="Slide Number Placeholder 8"/>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Date Placeholder 2"/>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4" name="Footer Placeholder 3"/>
          <p:cNvSpPr>
            <a:spLocks noGrp="1"/>
          </p:cNvSpPr>
          <p:nvPr>
            <p:ph type="ftr" sz="quarter" idx="11"/>
          </p:nvPr>
        </p:nvSpPr>
        <p:spPr/>
        <p:txBody>
          <a:bodyPr/>
          <a:lstStyle/>
          <a:p>
            <a:endParaRPr lang="en-US">
              <a:uFillTx/>
            </a:endParaRPr>
          </a:p>
        </p:txBody>
      </p:sp>
      <p:sp>
        <p:nvSpPr>
          <p:cNvPr id="5" name="Slide Number Placeholder 4"/>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3" name="Footer Placeholder 2"/>
          <p:cNvSpPr>
            <a:spLocks noGrp="1"/>
          </p:cNvSpPr>
          <p:nvPr>
            <p:ph type="ftr" sz="quarter" idx="11"/>
          </p:nvPr>
        </p:nvSpPr>
        <p:spPr/>
        <p:txBody>
          <a:bodyPr/>
          <a:lstStyle/>
          <a:p>
            <a:endParaRPr lang="en-US">
              <a:uFillTx/>
            </a:endParaRPr>
          </a:p>
        </p:txBody>
      </p:sp>
      <p:sp>
        <p:nvSpPr>
          <p:cNvPr id="4" name="Slide Number Placeholder 3"/>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uFillTx/>
              </a:defRPr>
            </a:lvl1pPr>
          </a:lstStyle>
          <a:p>
            <a:r>
              <a:rPr lang="en-US">
                <a:uFillTx/>
              </a:rPr>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uFillTx/>
              </a:defRPr>
            </a:lvl1pPr>
          </a:lstStyle>
          <a:p>
            <a:r>
              <a:rPr lang="en-US">
                <a:uFillTx/>
              </a:rPr>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en-US">
              <a:uFillTx/>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uFillTx/>
              </a:rPr>
              <a:pPr/>
              <a:t>3/29/2018</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uFillTx/>
              </a:rPr>
              <a:pPr/>
              <a:t>‹#›</a:t>
            </a:fld>
            <a:endParaRPr lang="en-US">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uFillTx/>
              </a:rPr>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02B7AA6C-A163-BD44-93C1-5D458767D038}" type="datetimeFigureOut">
              <a:rPr lang="en-US" smtClean="0">
                <a:uFillTx/>
              </a:rPr>
              <a:pPr/>
              <a:t>3/29/2018</a:t>
            </a:fld>
            <a:endParaRPr lang="en-US">
              <a:uFillTx/>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a:uFillTx/>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15770BF6-BE8F-2449-96F3-12E7DD1C4260}" type="slidenum">
              <a:rPr lang="en-US" smtClean="0">
                <a:uFillTx/>
              </a:rPr>
              <a:pPr/>
              <a:t>‹#›</a:t>
            </a:fld>
            <a:endParaRPr lang="en-US">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ctr" defTabSz="457200" rtl="0" eaLnBrk="1" latinLnBrk="0" hangingPunct="1">
        <a:spcBef>
          <a:spcPct val="0"/>
        </a:spcBef>
        <a:buNone/>
        <a:defRPr sz="4400" kern="1200">
          <a:solidFill>
            <a:schemeClr val="tx1"/>
          </a:solidFill>
          <a:uFillTx/>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uFillTx/>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uFillTx/>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uFillTx/>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9pPr>
    </p:bodyStyle>
    <p:other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uFillTx/>
              </a:rPr>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0A31642E-D09A-428E-89CF-A71A3EBD88A2}" type="datetimeFigureOut">
              <a:rPr lang="en-US" smtClean="0">
                <a:solidFill>
                  <a:srgbClr val="000000">
                    <a:tint val="75000"/>
                  </a:srgbClr>
                </a:solidFill>
                <a:uFillTx/>
                <a:latin typeface="Calibri"/>
                <a:ea typeface="Arial"/>
                <a:cs typeface="Arial"/>
                <a:sym typeface="Arial"/>
              </a:rPr>
              <a:pPr/>
              <a:t>3/29/2018</a:t>
            </a:fld>
            <a:endParaRPr lang="en-US">
              <a:solidFill>
                <a:srgbClr val="000000">
                  <a:tint val="75000"/>
                </a:srgbClr>
              </a:solidFill>
              <a:uFillTx/>
              <a:latin typeface="Calibri"/>
              <a:ea typeface="Arial"/>
              <a:cs typeface="Arial"/>
              <a:sym typeface="Aria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a:solidFill>
                <a:srgbClr val="000000">
                  <a:tint val="75000"/>
                </a:srgbClr>
              </a:solidFill>
              <a:uFillTx/>
              <a:latin typeface="Calibri"/>
              <a:ea typeface="Arial"/>
              <a:cs typeface="Arial"/>
              <a:sym typeface="Aria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A24B0D10-B653-477C-997B-BEBC3FB86DC9}" type="slidenum">
              <a:rPr lang="en-US" smtClean="0">
                <a:solidFill>
                  <a:srgbClr val="000000">
                    <a:tint val="75000"/>
                  </a:srgbClr>
                </a:solidFill>
                <a:uFillTx/>
                <a:latin typeface="Calibri"/>
                <a:ea typeface="Arial"/>
                <a:cs typeface="Arial"/>
                <a:sym typeface="Arial"/>
              </a:rPr>
              <a:pPr/>
              <a:t>‹#›</a:t>
            </a:fld>
            <a:endParaRPr lang="en-US">
              <a:solidFill>
                <a:srgbClr val="000000">
                  <a:tint val="75000"/>
                </a:srgbClr>
              </a:solidFill>
              <a:uFillTx/>
              <a:latin typeface="Calibri"/>
              <a:ea typeface="Arial"/>
              <a:cs typeface="Arial"/>
              <a:sym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spcBef>
          <a:spcPct val="0"/>
        </a:spcBef>
        <a:buNone/>
        <a:defRPr sz="4400" kern="1200">
          <a:solidFill>
            <a:schemeClr val="tx1"/>
          </a:solidFill>
          <a:uFillTx/>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uFillTx/>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uFillTx/>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uFillTx/>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914402"/>
            <a:ext cx="7772400" cy="1470025"/>
          </a:xfrm>
        </p:spPr>
        <p:txBody>
          <a:bodyPr>
            <a:normAutofit fontScale="90000"/>
          </a:bodyPr>
          <a:lstStyle/>
          <a:p>
            <a:r>
              <a:rPr lang="en-US" sz="4800" b="1" dirty="0">
                <a:solidFill>
                  <a:schemeClr val="accent1">
                    <a:lumMod val="75000"/>
                  </a:schemeClr>
                </a:solidFill>
                <a:latin typeface="Calibri" panose="020F0502020204030204" pitchFamily="34" charset="0"/>
                <a:cs typeface="Calibri" panose="020F0502020204030204" pitchFamily="34" charset="0"/>
              </a:rPr>
              <a:t>Advancing Tools and Processes for Next Generation Science</a:t>
            </a:r>
            <a:br>
              <a:rPr lang="en-US" sz="4800" b="1" dirty="0">
                <a:solidFill>
                  <a:schemeClr val="tx2"/>
                </a:solidFill>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Planning for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Classroom Assessment</a:t>
            </a:r>
            <a:endParaRPr lang="en-US" sz="4800" b="1" dirty="0">
              <a:solidFill>
                <a:schemeClr val="tx2"/>
              </a:solidFill>
              <a:latin typeface="Calibri" panose="020F0502020204030204" pitchFamily="34" charset="0"/>
              <a:cs typeface="Calibri" panose="020F0502020204030204" pitchFamily="34" charset="0"/>
            </a:endParaRPr>
          </a:p>
        </p:txBody>
      </p:sp>
      <p:sp>
        <p:nvSpPr>
          <p:cNvPr id="4" name="Text Placeholder 3"/>
          <p:cNvSpPr>
            <a:spLocks noGrp="1"/>
          </p:cNvSpPr>
          <p:nvPr>
            <p:ph type="subTitle" idx="1"/>
          </p:nvPr>
        </p:nvSpPr>
        <p:spPr>
          <a:xfrm>
            <a:off x="1028700" y="2917145"/>
            <a:ext cx="7086600" cy="2895600"/>
          </a:xfrm>
        </p:spPr>
        <p:txBody>
          <a:bodyPr>
            <a:normAutofit lnSpcReduction="10000"/>
          </a:bodyPr>
          <a:lstStyle/>
          <a:p>
            <a:pPr marL="1257155" indent="-1257155" algn="l">
              <a:spcBef>
                <a:spcPts val="0"/>
              </a:spcBef>
            </a:pPr>
            <a:endParaRPr lang="en-US" dirty="0">
              <a:solidFill>
                <a:schemeClr val="tx1"/>
              </a:solidFill>
            </a:endParaRPr>
          </a:p>
          <a:p>
            <a:pPr marL="1257155" indent="-1257155">
              <a:spcBef>
                <a:spcPts val="0"/>
              </a:spcBef>
            </a:pPr>
            <a:endParaRPr lang="en-US" dirty="0">
              <a:solidFill>
                <a:schemeClr val="tx1"/>
              </a:solidFill>
            </a:endParaRPr>
          </a:p>
          <a:p>
            <a:pPr lvl="0">
              <a:spcBef>
                <a:spcPts val="0"/>
              </a:spcBef>
              <a:buClr>
                <a:schemeClr val="dk1"/>
              </a:buClr>
              <a:buSzPct val="25000"/>
            </a:pPr>
            <a:r>
              <a:rPr lang="en-US" sz="3200" dirty="0">
                <a:solidFill>
                  <a:schemeClr val="dk1"/>
                </a:solidFill>
                <a:latin typeface="Calibri" panose="020F0502020204030204" pitchFamily="34" charset="0"/>
                <a:ea typeface="PT Sans"/>
                <a:cs typeface="Calibri" panose="020F0502020204030204" pitchFamily="34" charset="0"/>
                <a:sym typeface="PT Sans"/>
              </a:rPr>
              <a:t>Tool 5: Using Evidence of Learning Specifications to Develop a </a:t>
            </a:r>
          </a:p>
          <a:p>
            <a:pPr lvl="0">
              <a:spcBef>
                <a:spcPts val="0"/>
              </a:spcBef>
              <a:buClr>
                <a:schemeClr val="dk1"/>
              </a:buClr>
              <a:buSzPct val="25000"/>
            </a:pPr>
            <a:r>
              <a:rPr lang="en-US" sz="3200" dirty="0">
                <a:solidFill>
                  <a:schemeClr val="dk1"/>
                </a:solidFill>
                <a:latin typeface="Calibri" panose="020F0502020204030204" pitchFamily="34" charset="0"/>
                <a:ea typeface="PT Sans"/>
                <a:cs typeface="Calibri" panose="020F0502020204030204" pitchFamily="34" charset="0"/>
                <a:sym typeface="PT Sans"/>
              </a:rPr>
              <a:t>Performance Task and Rubrics</a:t>
            </a:r>
          </a:p>
          <a:p>
            <a:r>
              <a:rPr lang="en-US" dirty="0">
                <a:solidFill>
                  <a:schemeClr val="tx1"/>
                </a:solidFill>
              </a:rPr>
              <a:t> </a:t>
            </a:r>
          </a:p>
          <a:p>
            <a:endParaRPr lang="en-US" sz="7300" dirty="0">
              <a:solidFill>
                <a:schemeClr val="tx1"/>
              </a:solidFill>
            </a:endParaRPr>
          </a:p>
        </p:txBody>
      </p:sp>
      <p:sp>
        <p:nvSpPr>
          <p:cNvPr id="2" name="Slide Number Placeholder 1"/>
          <p:cNvSpPr>
            <a:spLocks noGrp="1"/>
          </p:cNvSpPr>
          <p:nvPr>
            <p:ph type="sldNum" sz="quarter" idx="12"/>
          </p:nvPr>
        </p:nvSpPr>
        <p:spPr/>
        <p:txBody>
          <a:bodyPr/>
          <a:lstStyle/>
          <a:p>
            <a:fld id="{E5FD466C-A846-4137-A191-031693B0489B}" type="slidenum">
              <a:rPr lang="en-US" smtClean="0"/>
              <a:pPr/>
              <a:t>1</a:t>
            </a:fld>
            <a:endParaRPr lang="en-US" dirty="0"/>
          </a:p>
        </p:txBody>
      </p:sp>
    </p:spTree>
    <p:extLst>
      <p:ext uri="{BB962C8B-B14F-4D97-AF65-F5344CB8AC3E}">
        <p14:creationId xmlns:p14="http://schemas.microsoft.com/office/powerpoint/2010/main" val="392947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uFillTx/>
              </a:rPr>
              <a:t>Scoring Rubric</a:t>
            </a:r>
          </a:p>
        </p:txBody>
      </p:sp>
      <p:sp>
        <p:nvSpPr>
          <p:cNvPr id="3" name="Content Placeholder 2"/>
          <p:cNvSpPr>
            <a:spLocks noGrp="1"/>
          </p:cNvSpPr>
          <p:nvPr>
            <p:ph idx="1"/>
          </p:nvPr>
        </p:nvSpPr>
        <p:spPr/>
        <p:txBody>
          <a:bodyPr/>
          <a:lstStyle/>
          <a:p>
            <a:r>
              <a:rPr lang="en-US" dirty="0">
                <a:uFillTx/>
              </a:rPr>
              <a:t>Compare your responses to the Scoring Rubric</a:t>
            </a:r>
          </a:p>
          <a:p>
            <a:r>
              <a:rPr lang="en-US" dirty="0">
                <a:uFillTx/>
              </a:rPr>
              <a:t>To what extent do your responses align with the Scoring Rubric?</a:t>
            </a:r>
          </a:p>
          <a:p>
            <a:r>
              <a:rPr lang="en-US" dirty="0">
                <a:uFillTx/>
              </a:rPr>
              <a:t>What was alike? What was different?</a:t>
            </a:r>
          </a:p>
          <a:p>
            <a:r>
              <a:rPr lang="en-US" dirty="0">
                <a:uFillTx/>
              </a:rPr>
              <a:t>Consider the ways each response combines SEPs, DCIs, and CCCs.</a:t>
            </a:r>
          </a:p>
          <a:p>
            <a:endParaRPr lang="en-US" dirty="0">
              <a:uFillTx/>
            </a:endParaRPr>
          </a:p>
          <a:p>
            <a:endParaRPr lang="en-US" dirty="0">
              <a:uFillTx/>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80000"/>
              </a:lnSpc>
            </a:pPr>
            <a:r>
              <a:rPr lang="en-US" dirty="0">
                <a:uFillTx/>
              </a:rPr>
              <a:t>Aligning the Evidence of Learning Specifications to the Performance Task</a:t>
            </a:r>
          </a:p>
        </p:txBody>
      </p:sp>
      <p:sp>
        <p:nvSpPr>
          <p:cNvPr id="3" name="Content Placeholder 2"/>
          <p:cNvSpPr>
            <a:spLocks noGrp="1"/>
          </p:cNvSpPr>
          <p:nvPr>
            <p:ph idx="1"/>
          </p:nvPr>
        </p:nvSpPr>
        <p:spPr/>
        <p:txBody>
          <a:bodyPr/>
          <a:lstStyle/>
          <a:p>
            <a:r>
              <a:rPr lang="en-US" dirty="0">
                <a:uFillTx/>
              </a:rPr>
              <a:t>Read the PE and the Evidence of Learning Specifications (</a:t>
            </a:r>
            <a:r>
              <a:rPr lang="en-US" dirty="0" err="1">
                <a:uFillTx/>
              </a:rPr>
              <a:t>EoLS</a:t>
            </a:r>
            <a:r>
              <a:rPr lang="en-US" dirty="0">
                <a:uFillTx/>
              </a:rPr>
              <a:t>)</a:t>
            </a:r>
          </a:p>
          <a:p>
            <a:r>
              <a:rPr lang="en-US" dirty="0">
                <a:uFillTx/>
              </a:rPr>
              <a:t>Read each Performance Task prompt.</a:t>
            </a:r>
          </a:p>
          <a:p>
            <a:r>
              <a:rPr lang="en-US" dirty="0">
                <a:uFillTx/>
              </a:rPr>
              <a:t>Record the number of each Evidence of Learning Specification to its corresponding section of the performance task into the chart on your handout.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832"/>
            <a:ext cx="8229600" cy="1143000"/>
          </a:xfrm>
        </p:spPr>
        <p:txBody>
          <a:bodyPr/>
          <a:lstStyle/>
          <a:p>
            <a:r>
              <a:rPr lang="en-US" dirty="0">
                <a:uFillTx/>
              </a:rPr>
              <a:t>Tool 5 Example</a:t>
            </a:r>
          </a:p>
        </p:txBody>
      </p:sp>
      <p:pic>
        <p:nvPicPr>
          <p:cNvPr id="6" name="Picture 5"/>
          <p:cNvPicPr>
            <a:picLocks noChangeAspect="1"/>
          </p:cNvPicPr>
          <p:nvPr/>
        </p:nvPicPr>
        <p:blipFill>
          <a:blip r:embed="rId2"/>
          <a:stretch>
            <a:fillRect/>
          </a:stretch>
        </p:blipFill>
        <p:spPr>
          <a:xfrm>
            <a:off x="0" y="883727"/>
            <a:ext cx="9144000" cy="612008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Developing a Performance Task</a:t>
            </a:r>
          </a:p>
        </p:txBody>
      </p:sp>
      <p:sp>
        <p:nvSpPr>
          <p:cNvPr id="3" name="Content Placeholder 2"/>
          <p:cNvSpPr>
            <a:spLocks noGrp="1"/>
          </p:cNvSpPr>
          <p:nvPr>
            <p:ph idx="1"/>
          </p:nvPr>
        </p:nvSpPr>
        <p:spPr/>
        <p:txBody>
          <a:bodyPr/>
          <a:lstStyle/>
          <a:p>
            <a:r>
              <a:rPr lang="en-US" dirty="0">
                <a:uFillTx/>
              </a:rPr>
              <a:t>How did you develop performance tasks for your students prior to NGSS?</a:t>
            </a:r>
          </a:p>
          <a:p>
            <a:endParaRPr lang="en-US" dirty="0">
              <a:uFillTx/>
            </a:endParaRPr>
          </a:p>
          <a:p>
            <a:r>
              <a:rPr lang="en-US" dirty="0">
                <a:uFillTx/>
              </a:rPr>
              <a:t>What will you need to consider when you develop performance tasks in the era of NGSS?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9466" y="231677"/>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uFillTx/>
                <a:latin typeface="+mj-lt"/>
                <a:ea typeface="+mj-ea"/>
                <a:cs typeface="+mj-cs"/>
              </a:defRPr>
            </a:lvl1pPr>
          </a:lstStyle>
          <a:p>
            <a:r>
              <a:rPr lang="en-US" dirty="0">
                <a:uFillTx/>
              </a:rPr>
              <a:t>Guide for Developing a</a:t>
            </a:r>
          </a:p>
          <a:p>
            <a:r>
              <a:rPr lang="en-US" dirty="0">
                <a:uFillTx/>
              </a:rPr>
              <a:t>Performance Task &amp; Rubric</a:t>
            </a:r>
          </a:p>
        </p:txBody>
      </p:sp>
      <p:sp>
        <p:nvSpPr>
          <p:cNvPr id="6" name="Content Placeholder 5"/>
          <p:cNvSpPr>
            <a:spLocks noGrp="1"/>
          </p:cNvSpPr>
          <p:nvPr>
            <p:ph idx="1"/>
          </p:nvPr>
        </p:nvSpPr>
        <p:spPr/>
        <p:txBody>
          <a:bodyPr/>
          <a:lstStyle/>
          <a:p>
            <a:pPr marL="0" indent="0">
              <a:buNone/>
            </a:pPr>
            <a:r>
              <a:rPr lang="en-US" dirty="0">
                <a:uFillTx/>
              </a:rPr>
              <a:t>Step 1: Review your </a:t>
            </a:r>
            <a:r>
              <a:rPr lang="en-US" dirty="0" err="1">
                <a:uFillTx/>
              </a:rPr>
              <a:t>EoLS</a:t>
            </a:r>
            <a:endParaRPr lang="en-US" dirty="0">
              <a:uFillTx/>
            </a:endParaRPr>
          </a:p>
          <a:p>
            <a:pPr marL="1255713" indent="-1255713">
              <a:buNone/>
            </a:pPr>
            <a:r>
              <a:rPr lang="en-US" dirty="0"/>
              <a:t>Step 2: Explore resources, use Evaluate Analysis Guide</a:t>
            </a:r>
          </a:p>
          <a:p>
            <a:pPr marL="1198563" indent="-1198563">
              <a:buNone/>
            </a:pPr>
            <a:r>
              <a:rPr lang="en-US" dirty="0">
                <a:uFillTx/>
              </a:rPr>
              <a:t>Step 3: Construct performance task questions and prompts aligned with </a:t>
            </a:r>
            <a:r>
              <a:rPr lang="en-US" dirty="0" err="1">
                <a:uFillTx/>
              </a:rPr>
              <a:t>EoLS</a:t>
            </a:r>
            <a:endParaRPr lang="en-US" dirty="0">
              <a:uFillTx/>
            </a:endParaRPr>
          </a:p>
          <a:p>
            <a:pPr marL="1255713" indent="-1255713">
              <a:buNone/>
            </a:pPr>
            <a:r>
              <a:rPr lang="en-US" dirty="0"/>
              <a:t>Step 4: Develop Scoring Rubric (high, low, and medium levels as needed)</a:t>
            </a:r>
          </a:p>
          <a:p>
            <a:pPr marL="0" indent="0">
              <a:buNone/>
            </a:pPr>
            <a:r>
              <a:rPr lang="en-US" dirty="0"/>
              <a:t>Step 5: Develop Student Checklist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iangle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4479" y="5263401"/>
            <a:ext cx="3127248" cy="1072896"/>
          </a:xfrm>
          <a:prstGeom prst="rect">
            <a:avLst/>
          </a:prstGeom>
        </p:spPr>
      </p:pic>
      <p:pic>
        <p:nvPicPr>
          <p:cNvPr id="3" name="Picture 2" descr="triangle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2779" y="1255535"/>
            <a:ext cx="3864864" cy="3785616"/>
          </a:xfrm>
          <a:prstGeom prst="rect">
            <a:avLst/>
          </a:prstGeom>
        </p:spPr>
      </p:pic>
      <p:pic>
        <p:nvPicPr>
          <p:cNvPr id="8" name="Picture 7" descr="triangle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6779" y="1821955"/>
            <a:ext cx="1524000" cy="1072896"/>
          </a:xfrm>
          <a:prstGeom prst="rect">
            <a:avLst/>
          </a:prstGeom>
        </p:spPr>
      </p:pic>
      <p:pic>
        <p:nvPicPr>
          <p:cNvPr id="9" name="Picture 8" descr="triangle03.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979" y="3121927"/>
            <a:ext cx="1780032" cy="2859024"/>
          </a:xfrm>
          <a:prstGeom prst="rect">
            <a:avLst/>
          </a:prstGeom>
        </p:spPr>
      </p:pic>
      <p:sp>
        <p:nvSpPr>
          <p:cNvPr id="7" name="Title 4"/>
          <p:cNvSpPr txBox="1">
            <a:spLocks/>
          </p:cNvSpPr>
          <p:nvPr/>
        </p:nvSpPr>
        <p:spPr>
          <a:xfrm>
            <a:off x="457200" y="569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Quality Assessments</a:t>
            </a:r>
          </a:p>
        </p:txBody>
      </p:sp>
      <p:sp>
        <p:nvSpPr>
          <p:cNvPr id="10" name="TextBox 9"/>
          <p:cNvSpPr txBox="1"/>
          <p:nvPr/>
        </p:nvSpPr>
        <p:spPr>
          <a:xfrm>
            <a:off x="4960472" y="6184927"/>
            <a:ext cx="3875740" cy="584776"/>
          </a:xfrm>
          <a:prstGeom prst="rect">
            <a:avLst/>
          </a:prstGeom>
          <a:noFill/>
        </p:spPr>
        <p:txBody>
          <a:bodyPr wrap="square" rtlCol="0">
            <a:spAutoFit/>
          </a:bodyPr>
          <a:lstStyle/>
          <a:p>
            <a:pPr algn="r"/>
            <a:r>
              <a:rPr lang="en-US" sz="1600" dirty="0"/>
              <a:t>Adapted from the</a:t>
            </a:r>
          </a:p>
          <a:p>
            <a:pPr algn="r"/>
            <a:r>
              <a:rPr lang="en-US" sz="1600" i="1" dirty="0"/>
              <a:t> Assessment-Centered Teaching Framework</a:t>
            </a:r>
          </a:p>
        </p:txBody>
      </p:sp>
    </p:spTree>
    <p:extLst>
      <p:ext uri="{BB962C8B-B14F-4D97-AF65-F5344CB8AC3E}">
        <p14:creationId xmlns:p14="http://schemas.microsoft.com/office/powerpoint/2010/main" val="2488644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uFillTx/>
              </a:rPr>
              <a:t>Your Turn</a:t>
            </a:r>
          </a:p>
        </p:txBody>
      </p:sp>
      <p:sp>
        <p:nvSpPr>
          <p:cNvPr id="3" name="Content Placeholder 2"/>
          <p:cNvSpPr>
            <a:spLocks noGrp="1"/>
          </p:cNvSpPr>
          <p:nvPr>
            <p:ph idx="1"/>
          </p:nvPr>
        </p:nvSpPr>
        <p:spPr/>
        <p:txBody>
          <a:bodyPr>
            <a:normAutofit/>
          </a:bodyPr>
          <a:lstStyle/>
          <a:p>
            <a:r>
              <a:rPr lang="en-US" dirty="0">
                <a:uFillTx/>
              </a:rPr>
              <a:t>Use the Guide to Developing a Performance Task and Rubric to complete Tool 5 and design a performance task, scoring rubric, and student checklist</a:t>
            </a:r>
            <a:r>
              <a:rPr lang="en-US" dirty="0"/>
              <a:t>.</a:t>
            </a:r>
            <a:endParaRPr lang="en-US" sz="2800" dirty="0">
              <a:uFillTx/>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Reflection</a:t>
            </a:r>
          </a:p>
        </p:txBody>
      </p:sp>
      <p:sp>
        <p:nvSpPr>
          <p:cNvPr id="3" name="Content Placeholder 2"/>
          <p:cNvSpPr>
            <a:spLocks noGrp="1"/>
          </p:cNvSpPr>
          <p:nvPr>
            <p:ph idx="1"/>
          </p:nvPr>
        </p:nvSpPr>
        <p:spPr/>
        <p:txBody>
          <a:bodyPr/>
          <a:lstStyle/>
          <a:p>
            <a:r>
              <a:rPr lang="en-US" dirty="0">
                <a:uFillTx/>
              </a:rPr>
              <a:t>How has your thinking about developing performance tasks for classroom assessment in the era of NGSS changed?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ChangeAspect="1"/>
          </p:cNvGrpSpPr>
          <p:nvPr/>
        </p:nvGrpSpPr>
        <p:grpSpPr>
          <a:xfrm>
            <a:off x="968466" y="1187496"/>
            <a:ext cx="7207069" cy="5388411"/>
            <a:chOff x="406126" y="332720"/>
            <a:chExt cx="8350344" cy="6243187"/>
          </a:xfrm>
        </p:grpSpPr>
        <p:sp>
          <p:nvSpPr>
            <p:cNvPr id="16" name="Arrow: Bent 8"/>
            <p:cNvSpPr/>
            <p:nvPr/>
          </p:nvSpPr>
          <p:spPr>
            <a:xfrm rot="16200000" flipH="1">
              <a:off x="1251505" y="1096302"/>
              <a:ext cx="1991359"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Bent 8"/>
            <p:cNvSpPr/>
            <p:nvPr/>
          </p:nvSpPr>
          <p:spPr>
            <a:xfrm rot="10800000" flipH="1">
              <a:off x="1324336" y="4330547"/>
              <a:ext cx="1991360"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773" y="332720"/>
              <a:ext cx="6106160" cy="548640"/>
            </a:xfrm>
            <a:prstGeom prst="rect">
              <a:avLst/>
            </a:prstGeom>
          </p:spPr>
        </p:pic>
        <p:pic>
          <p:nvPicPr>
            <p:cNvPr id="5" name="Picture 4" descr="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6" name="Picture 5" descr="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7" name="Picture 6" descr="0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pic>
          <p:nvPicPr>
            <p:cNvPr id="8" name="Picture 7" descr="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0" name="Picture 9" descr="0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1" name="Picture 10" descr="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grpSp>
      <p:sp>
        <p:nvSpPr>
          <p:cNvPr id="12" name="TextBox 11"/>
          <p:cNvSpPr txBox="1"/>
          <p:nvPr/>
        </p:nvSpPr>
        <p:spPr>
          <a:xfrm>
            <a:off x="244929" y="237067"/>
            <a:ext cx="8703128" cy="707886"/>
          </a:xfrm>
          <a:prstGeom prst="rect">
            <a:avLst/>
          </a:prstGeom>
          <a:noFill/>
        </p:spPr>
        <p:txBody>
          <a:bodyPr wrap="square" rtlCol="0">
            <a:spAutoFit/>
          </a:bodyPr>
          <a:lstStyle/>
          <a:p>
            <a:pPr algn="ctr"/>
            <a:r>
              <a:rPr lang="en-US" sz="4000" b="1" dirty="0">
                <a:latin typeface="Calibri" panose="020F0502020204030204" pitchFamily="34" charset="0"/>
                <a:cs typeface="Calibri" panose="020F0502020204030204" pitchFamily="34" charset="0"/>
              </a:rPr>
              <a:t>Planning for Classroom Assessment</a:t>
            </a:r>
          </a:p>
        </p:txBody>
      </p:sp>
    </p:spTree>
    <p:extLst>
      <p:ext uri="{BB962C8B-B14F-4D97-AF65-F5344CB8AC3E}">
        <p14:creationId xmlns:p14="http://schemas.microsoft.com/office/powerpoint/2010/main" val="2401686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ChangeAspect="1"/>
          </p:cNvGrpSpPr>
          <p:nvPr/>
        </p:nvGrpSpPr>
        <p:grpSpPr>
          <a:xfrm>
            <a:off x="968466" y="1187496"/>
            <a:ext cx="7207069" cy="5388411"/>
            <a:chOff x="406126" y="332720"/>
            <a:chExt cx="8350344" cy="6243187"/>
          </a:xfrm>
        </p:grpSpPr>
        <p:sp>
          <p:nvSpPr>
            <p:cNvPr id="16" name="Arrow: Bent 8"/>
            <p:cNvSpPr/>
            <p:nvPr/>
          </p:nvSpPr>
          <p:spPr>
            <a:xfrm rot="16200000" flipH="1">
              <a:off x="1251505" y="1096302"/>
              <a:ext cx="1991359"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Bent 8"/>
            <p:cNvSpPr/>
            <p:nvPr/>
          </p:nvSpPr>
          <p:spPr>
            <a:xfrm rot="10800000" flipH="1">
              <a:off x="1324336" y="4330547"/>
              <a:ext cx="1991360"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773" y="332720"/>
              <a:ext cx="6106160" cy="548640"/>
            </a:xfrm>
            <a:prstGeom prst="rect">
              <a:avLst/>
            </a:prstGeom>
          </p:spPr>
        </p:pic>
        <p:pic>
          <p:nvPicPr>
            <p:cNvPr id="5" name="Picture 4" descr="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6" name="Picture 5" descr="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7" name="Picture 6" descr="0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pic>
          <p:nvPicPr>
            <p:cNvPr id="8" name="Picture 7" descr="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0" name="Picture 9" descr="0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1" name="Picture 10" descr="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grpSp>
      <p:sp>
        <p:nvSpPr>
          <p:cNvPr id="12" name="TextBox 11"/>
          <p:cNvSpPr txBox="1"/>
          <p:nvPr/>
        </p:nvSpPr>
        <p:spPr>
          <a:xfrm>
            <a:off x="244929" y="237067"/>
            <a:ext cx="8703128" cy="707886"/>
          </a:xfrm>
          <a:prstGeom prst="rect">
            <a:avLst/>
          </a:prstGeom>
          <a:noFill/>
        </p:spPr>
        <p:txBody>
          <a:bodyPr wrap="square" rtlCol="0">
            <a:spAutoFit/>
          </a:bodyPr>
          <a:lstStyle/>
          <a:p>
            <a:pPr algn="ctr"/>
            <a:r>
              <a:rPr lang="en-US" sz="4000" b="1" dirty="0">
                <a:latin typeface="Calibri" panose="020F0502020204030204" pitchFamily="34" charset="0"/>
                <a:cs typeface="Calibri" panose="020F0502020204030204" pitchFamily="34" charset="0"/>
              </a:rPr>
              <a:t>Planning for Classroom Assessment</a:t>
            </a:r>
          </a:p>
        </p:txBody>
      </p:sp>
    </p:spTree>
    <p:extLst>
      <p:ext uri="{BB962C8B-B14F-4D97-AF65-F5344CB8AC3E}">
        <p14:creationId xmlns:p14="http://schemas.microsoft.com/office/powerpoint/2010/main" val="220481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uFillTx/>
              </a:rPr>
              <a:t>Goals</a:t>
            </a:r>
          </a:p>
        </p:txBody>
      </p:sp>
      <p:sp>
        <p:nvSpPr>
          <p:cNvPr id="6" name="Content Placeholder 5"/>
          <p:cNvSpPr>
            <a:spLocks noGrp="1"/>
          </p:cNvSpPr>
          <p:nvPr>
            <p:ph idx="1"/>
          </p:nvPr>
        </p:nvSpPr>
        <p:spPr/>
        <p:txBody>
          <a:bodyPr>
            <a:normAutofit fontScale="85000" lnSpcReduction="10000"/>
          </a:bodyPr>
          <a:lstStyle/>
          <a:p>
            <a:pPr lvl="0"/>
            <a:r>
              <a:rPr lang="en-US" dirty="0">
                <a:uFillTx/>
              </a:rPr>
              <a:t>Apply a common understanding of high quality classroom assessment to the development of a performance task</a:t>
            </a:r>
          </a:p>
          <a:p>
            <a:pPr lvl="0"/>
            <a:endParaRPr lang="en-US" dirty="0">
              <a:uFillTx/>
            </a:endParaRPr>
          </a:p>
          <a:p>
            <a:pPr lvl="0"/>
            <a:r>
              <a:rPr lang="en-US" dirty="0">
                <a:uFillTx/>
              </a:rPr>
              <a:t>Deepen understanding of how performance tasks align to Evidence of Learning Specifications based on Performance Expectations.</a:t>
            </a:r>
          </a:p>
          <a:p>
            <a:pPr marL="0" lvl="0" indent="0">
              <a:buNone/>
            </a:pPr>
            <a:endParaRPr lang="en-US" dirty="0">
              <a:uFillTx/>
            </a:endParaRPr>
          </a:p>
          <a:p>
            <a:r>
              <a:rPr lang="en-US" dirty="0">
                <a:uFillTx/>
              </a:rPr>
              <a:t>Use Evidence of Learning Specifications developed in Tool 2 to create a performance task with rubrics as a summative assessment of an instructional sequence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74" y="914400"/>
            <a:ext cx="7772400" cy="762000"/>
          </a:xfrm>
        </p:spPr>
        <p:txBody>
          <a:bodyPr>
            <a:noAutofit/>
          </a:bodyPr>
          <a:lstStyle/>
          <a:p>
            <a:r>
              <a:rPr lang="en-US" sz="4000" dirty="0">
                <a:uFillTx/>
              </a:rPr>
              <a:t>Developing Assessments for the </a:t>
            </a:r>
            <a:br>
              <a:rPr lang="en-US" sz="4000" dirty="0">
                <a:uFillTx/>
              </a:rPr>
            </a:br>
            <a:r>
              <a:rPr lang="en-US" sz="4000" dirty="0">
                <a:uFillTx/>
              </a:rPr>
              <a:t>Next Generation Science Standards</a:t>
            </a:r>
          </a:p>
        </p:txBody>
      </p:sp>
      <p:sp>
        <p:nvSpPr>
          <p:cNvPr id="3" name="Text Placeholder 2"/>
          <p:cNvSpPr>
            <a:spLocks noGrp="1"/>
          </p:cNvSpPr>
          <p:nvPr>
            <p:ph type="body" sz="half" idx="1"/>
          </p:nvPr>
        </p:nvSpPr>
        <p:spPr>
          <a:xfrm>
            <a:off x="609600" y="2391824"/>
            <a:ext cx="7772400" cy="1981200"/>
          </a:xfrm>
        </p:spPr>
        <p:txBody>
          <a:bodyPr>
            <a:normAutofit fontScale="77500" lnSpcReduction="20000"/>
          </a:bodyPr>
          <a:lstStyle/>
          <a:p>
            <a:pPr>
              <a:buNone/>
            </a:pPr>
            <a:r>
              <a:rPr lang="en-US" dirty="0">
                <a:uFillTx/>
              </a:rPr>
              <a:t>“Assessment tasks have to be designed to provide evidence of students’ ability to use practices, to apply their understanding of the crosscutting concepts, and draw on their understanding of specific disciplinary ideas, all in the context of addressing specific problems.”</a:t>
            </a:r>
          </a:p>
        </p:txBody>
      </p:sp>
      <p:sp>
        <p:nvSpPr>
          <p:cNvPr id="4" name="Content Placeholder 3"/>
          <p:cNvSpPr>
            <a:spLocks noGrp="1"/>
          </p:cNvSpPr>
          <p:nvPr>
            <p:ph sz="half" idx="2"/>
          </p:nvPr>
        </p:nvSpPr>
        <p:spPr>
          <a:xfrm>
            <a:off x="609600" y="4771318"/>
            <a:ext cx="7772400" cy="1324681"/>
          </a:xfrm>
        </p:spPr>
        <p:txBody>
          <a:bodyPr>
            <a:normAutofit/>
          </a:bodyPr>
          <a:lstStyle/>
          <a:p>
            <a:pPr lvl="3"/>
            <a:r>
              <a:rPr lang="en-US" i="1" dirty="0">
                <a:uFillTx/>
              </a:rPr>
              <a:t>Pellegrino, Wilson, Koenig, Beatty, </a:t>
            </a:r>
            <a:r>
              <a:rPr lang="en-US" dirty="0">
                <a:uFillTx/>
              </a:rPr>
              <a:t>Editors</a:t>
            </a:r>
            <a:r>
              <a:rPr lang="en-US" i="1" dirty="0">
                <a:uFillTx/>
              </a:rPr>
              <a:t>, Developing Assessments for the Next Generation Science Standards National Academies Press (2014)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1" name="Group 60"/>
          <p:cNvGrpSpPr/>
          <p:nvPr/>
        </p:nvGrpSpPr>
        <p:grpSpPr>
          <a:xfrm>
            <a:off x="3048000" y="426583"/>
            <a:ext cx="3338199" cy="3154817"/>
            <a:chOff x="4054649" y="119045"/>
            <a:chExt cx="3338199" cy="3154817"/>
          </a:xfrm>
        </p:grpSpPr>
        <p:grpSp>
          <p:nvGrpSpPr>
            <p:cNvPr id="57" name="Group 56"/>
            <p:cNvGrpSpPr/>
            <p:nvPr/>
          </p:nvGrpSpPr>
          <p:grpSpPr>
            <a:xfrm>
              <a:off x="4724400" y="1045649"/>
              <a:ext cx="2668448" cy="2228213"/>
              <a:chOff x="6749812" y="1045649"/>
              <a:chExt cx="2668448" cy="2228213"/>
            </a:xfrm>
          </p:grpSpPr>
          <p:grpSp>
            <p:nvGrpSpPr>
              <p:cNvPr id="54" name="Group 53"/>
              <p:cNvGrpSpPr/>
              <p:nvPr/>
            </p:nvGrpSpPr>
            <p:grpSpPr>
              <a:xfrm>
                <a:off x="6749812" y="1045649"/>
                <a:ext cx="2398737" cy="2228213"/>
                <a:chOff x="4098734" y="1187139"/>
                <a:chExt cx="2398737" cy="2228213"/>
              </a:xfrm>
            </p:grpSpPr>
            <p:sp>
              <p:nvSpPr>
                <p:cNvPr id="39" name="Cube 38"/>
                <p:cNvSpPr>
                  <a:spLocks/>
                </p:cNvSpPr>
                <p:nvPr/>
              </p:nvSpPr>
              <p:spPr>
                <a:xfrm>
                  <a:off x="4113520" y="1205552"/>
                  <a:ext cx="2362200" cy="22098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37" name="Parallelogram 36"/>
                <p:cNvSpPr>
                  <a:spLocks/>
                </p:cNvSpPr>
                <p:nvPr/>
              </p:nvSpPr>
              <p:spPr>
                <a:xfrm>
                  <a:off x="4098734" y="1187139"/>
                  <a:ext cx="2398737" cy="565461"/>
                </a:xfrm>
                <a:custGeom>
                  <a:avLst/>
                  <a:gdLst>
                    <a:gd name="connsiteX0" fmla="*/ 0 w 1921066"/>
                    <a:gd name="connsiteY0" fmla="*/ 579109 h 579109"/>
                    <a:gd name="connsiteX1" fmla="*/ 144777 w 1921066"/>
                    <a:gd name="connsiteY1" fmla="*/ 0 h 579109"/>
                    <a:gd name="connsiteX2" fmla="*/ 1921066 w 1921066"/>
                    <a:gd name="connsiteY2" fmla="*/ 0 h 579109"/>
                    <a:gd name="connsiteX3" fmla="*/ 1776289 w 1921066"/>
                    <a:gd name="connsiteY3" fmla="*/ 579109 h 579109"/>
                    <a:gd name="connsiteX4" fmla="*/ 0 w 1921066"/>
                    <a:gd name="connsiteY4" fmla="*/ 579109 h 579109"/>
                    <a:gd name="connsiteX0" fmla="*/ 0 w 2398737"/>
                    <a:gd name="connsiteY0" fmla="*/ 579109 h 579109"/>
                    <a:gd name="connsiteX1" fmla="*/ 144777 w 2398737"/>
                    <a:gd name="connsiteY1" fmla="*/ 0 h 579109"/>
                    <a:gd name="connsiteX2" fmla="*/ 2398737 w 2398737"/>
                    <a:gd name="connsiteY2" fmla="*/ 13648 h 579109"/>
                    <a:gd name="connsiteX3" fmla="*/ 1776289 w 2398737"/>
                    <a:gd name="connsiteY3" fmla="*/ 579109 h 579109"/>
                    <a:gd name="connsiteX4" fmla="*/ 0 w 2398737"/>
                    <a:gd name="connsiteY4" fmla="*/ 579109 h 579109"/>
                    <a:gd name="connsiteX0" fmla="*/ 0 w 2398737"/>
                    <a:gd name="connsiteY0" fmla="*/ 565461 h 565461"/>
                    <a:gd name="connsiteX1" fmla="*/ 472323 w 2398737"/>
                    <a:gd name="connsiteY1" fmla="*/ 27296 h 565461"/>
                    <a:gd name="connsiteX2" fmla="*/ 2398737 w 2398737"/>
                    <a:gd name="connsiteY2" fmla="*/ 0 h 565461"/>
                    <a:gd name="connsiteX3" fmla="*/ 1776289 w 2398737"/>
                    <a:gd name="connsiteY3" fmla="*/ 565461 h 565461"/>
                    <a:gd name="connsiteX4" fmla="*/ 0 w 2398737"/>
                    <a:gd name="connsiteY4" fmla="*/ 565461 h 565461"/>
                    <a:gd name="connsiteX0" fmla="*/ 0 w 2398737"/>
                    <a:gd name="connsiteY0" fmla="*/ 565461 h 565461"/>
                    <a:gd name="connsiteX1" fmla="*/ 554210 w 2398737"/>
                    <a:gd name="connsiteY1" fmla="*/ 27296 h 565461"/>
                    <a:gd name="connsiteX2" fmla="*/ 2398737 w 2398737"/>
                    <a:gd name="connsiteY2" fmla="*/ 0 h 565461"/>
                    <a:gd name="connsiteX3" fmla="*/ 1776289 w 2398737"/>
                    <a:gd name="connsiteY3" fmla="*/ 565461 h 565461"/>
                    <a:gd name="connsiteX4" fmla="*/ 0 w 2398737"/>
                    <a:gd name="connsiteY4" fmla="*/ 565461 h 565461"/>
                    <a:gd name="connsiteX0" fmla="*/ 0 w 2398737"/>
                    <a:gd name="connsiteY0" fmla="*/ 565461 h 565461"/>
                    <a:gd name="connsiteX1" fmla="*/ 636096 w 2398737"/>
                    <a:gd name="connsiteY1" fmla="*/ 40944 h 565461"/>
                    <a:gd name="connsiteX2" fmla="*/ 2398737 w 2398737"/>
                    <a:gd name="connsiteY2" fmla="*/ 0 h 565461"/>
                    <a:gd name="connsiteX3" fmla="*/ 1776289 w 2398737"/>
                    <a:gd name="connsiteY3" fmla="*/ 565461 h 565461"/>
                    <a:gd name="connsiteX4" fmla="*/ 0 w 2398737"/>
                    <a:gd name="connsiteY4" fmla="*/ 565461 h 565461"/>
                    <a:gd name="connsiteX0" fmla="*/ 0 w 2398737"/>
                    <a:gd name="connsiteY0" fmla="*/ 565461 h 565461"/>
                    <a:gd name="connsiteX1" fmla="*/ 567857 w 2398737"/>
                    <a:gd name="connsiteY1" fmla="*/ 13649 h 565461"/>
                    <a:gd name="connsiteX2" fmla="*/ 2398737 w 2398737"/>
                    <a:gd name="connsiteY2" fmla="*/ 0 h 565461"/>
                    <a:gd name="connsiteX3" fmla="*/ 1776289 w 2398737"/>
                    <a:gd name="connsiteY3" fmla="*/ 565461 h 565461"/>
                    <a:gd name="connsiteX4" fmla="*/ 0 w 2398737"/>
                    <a:gd name="connsiteY4" fmla="*/ 565461 h 565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737" h="565461">
                      <a:moveTo>
                        <a:pt x="0" y="565461"/>
                      </a:moveTo>
                      <a:lnTo>
                        <a:pt x="567857" y="13649"/>
                      </a:lnTo>
                      <a:lnTo>
                        <a:pt x="2398737" y="0"/>
                      </a:lnTo>
                      <a:lnTo>
                        <a:pt x="1776289" y="565461"/>
                      </a:lnTo>
                      <a:lnTo>
                        <a:pt x="0" y="565461"/>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grpSp>
          <p:grpSp>
            <p:nvGrpSpPr>
              <p:cNvPr id="56" name="Group 55"/>
              <p:cNvGrpSpPr/>
              <p:nvPr/>
            </p:nvGrpSpPr>
            <p:grpSpPr>
              <a:xfrm>
                <a:off x="6767035" y="1176070"/>
                <a:ext cx="2651225" cy="2097790"/>
                <a:chOff x="6713298" y="1176070"/>
                <a:chExt cx="2651225" cy="2097790"/>
              </a:xfrm>
            </p:grpSpPr>
            <p:sp>
              <p:nvSpPr>
                <p:cNvPr id="40" name="Rectangle 20"/>
                <p:cNvSpPr>
                  <a:spLocks/>
                </p:cNvSpPr>
                <p:nvPr/>
              </p:nvSpPr>
              <p:spPr>
                <a:xfrm rot="19047861">
                  <a:off x="8220778" y="1936812"/>
                  <a:ext cx="1143745" cy="491860"/>
                </a:xfrm>
                <a:custGeom>
                  <a:avLst/>
                  <a:gdLst>
                    <a:gd name="connsiteX0" fmla="*/ 0 w 685800"/>
                    <a:gd name="connsiteY0" fmla="*/ 0 h 195618"/>
                    <a:gd name="connsiteX1" fmla="*/ 685800 w 685800"/>
                    <a:gd name="connsiteY1" fmla="*/ 0 h 195618"/>
                    <a:gd name="connsiteX2" fmla="*/ 685800 w 685800"/>
                    <a:gd name="connsiteY2" fmla="*/ 195618 h 195618"/>
                    <a:gd name="connsiteX3" fmla="*/ 0 w 685800"/>
                    <a:gd name="connsiteY3" fmla="*/ 195618 h 195618"/>
                    <a:gd name="connsiteX4" fmla="*/ 0 w 685800"/>
                    <a:gd name="connsiteY4" fmla="*/ 0 h 195618"/>
                    <a:gd name="connsiteX0" fmla="*/ 0 w 685800"/>
                    <a:gd name="connsiteY0" fmla="*/ 0 h 195618"/>
                    <a:gd name="connsiteX1" fmla="*/ 685800 w 685800"/>
                    <a:gd name="connsiteY1" fmla="*/ 0 h 195618"/>
                    <a:gd name="connsiteX2" fmla="*/ 574398 w 685800"/>
                    <a:gd name="connsiteY2" fmla="*/ 179642 h 195618"/>
                    <a:gd name="connsiteX3" fmla="*/ 0 w 685800"/>
                    <a:gd name="connsiteY3" fmla="*/ 195618 h 195618"/>
                    <a:gd name="connsiteX4" fmla="*/ 0 w 685800"/>
                    <a:gd name="connsiteY4" fmla="*/ 0 h 195618"/>
                    <a:gd name="connsiteX0" fmla="*/ 68338 w 685800"/>
                    <a:gd name="connsiteY0" fmla="*/ 13144 h 195618"/>
                    <a:gd name="connsiteX1" fmla="*/ 685800 w 685800"/>
                    <a:gd name="connsiteY1" fmla="*/ 0 h 195618"/>
                    <a:gd name="connsiteX2" fmla="*/ 574398 w 685800"/>
                    <a:gd name="connsiteY2" fmla="*/ 179642 h 195618"/>
                    <a:gd name="connsiteX3" fmla="*/ 0 w 685800"/>
                    <a:gd name="connsiteY3" fmla="*/ 195618 h 195618"/>
                    <a:gd name="connsiteX4" fmla="*/ 68338 w 685800"/>
                    <a:gd name="connsiteY4" fmla="*/ 13144 h 195618"/>
                    <a:gd name="connsiteX0" fmla="*/ 68338 w 685800"/>
                    <a:gd name="connsiteY0" fmla="*/ 13144 h 200266"/>
                    <a:gd name="connsiteX1" fmla="*/ 685800 w 685800"/>
                    <a:gd name="connsiteY1" fmla="*/ 0 h 200266"/>
                    <a:gd name="connsiteX2" fmla="*/ 624943 w 685800"/>
                    <a:gd name="connsiteY2" fmla="*/ 200266 h 200266"/>
                    <a:gd name="connsiteX3" fmla="*/ 0 w 685800"/>
                    <a:gd name="connsiteY3" fmla="*/ 195618 h 200266"/>
                    <a:gd name="connsiteX4" fmla="*/ 68338 w 685800"/>
                    <a:gd name="connsiteY4" fmla="*/ 13144 h 200266"/>
                    <a:gd name="connsiteX0" fmla="*/ 68338 w 734740"/>
                    <a:gd name="connsiteY0" fmla="*/ 18267 h 205389"/>
                    <a:gd name="connsiteX1" fmla="*/ 734740 w 734740"/>
                    <a:gd name="connsiteY1" fmla="*/ 0 h 205389"/>
                    <a:gd name="connsiteX2" fmla="*/ 624943 w 734740"/>
                    <a:gd name="connsiteY2" fmla="*/ 205389 h 205389"/>
                    <a:gd name="connsiteX3" fmla="*/ 0 w 734740"/>
                    <a:gd name="connsiteY3" fmla="*/ 200741 h 205389"/>
                    <a:gd name="connsiteX4" fmla="*/ 68338 w 734740"/>
                    <a:gd name="connsiteY4" fmla="*/ 18267 h 205389"/>
                    <a:gd name="connsiteX0" fmla="*/ 87377 w 753779"/>
                    <a:gd name="connsiteY0" fmla="*/ 18267 h 236988"/>
                    <a:gd name="connsiteX1" fmla="*/ 753779 w 753779"/>
                    <a:gd name="connsiteY1" fmla="*/ 0 h 236988"/>
                    <a:gd name="connsiteX2" fmla="*/ 643982 w 753779"/>
                    <a:gd name="connsiteY2" fmla="*/ 205389 h 236988"/>
                    <a:gd name="connsiteX3" fmla="*/ 0 w 753779"/>
                    <a:gd name="connsiteY3" fmla="*/ 236988 h 236988"/>
                    <a:gd name="connsiteX4" fmla="*/ 87377 w 753779"/>
                    <a:gd name="connsiteY4" fmla="*/ 18267 h 236988"/>
                    <a:gd name="connsiteX0" fmla="*/ 98772 w 765174"/>
                    <a:gd name="connsiteY0" fmla="*/ 18267 h 205389"/>
                    <a:gd name="connsiteX1" fmla="*/ 765174 w 765174"/>
                    <a:gd name="connsiteY1" fmla="*/ 0 h 205389"/>
                    <a:gd name="connsiteX2" fmla="*/ 655377 w 765174"/>
                    <a:gd name="connsiteY2" fmla="*/ 205389 h 205389"/>
                    <a:gd name="connsiteX3" fmla="*/ 0 w 765174"/>
                    <a:gd name="connsiteY3" fmla="*/ 160630 h 205389"/>
                    <a:gd name="connsiteX4" fmla="*/ 98772 w 765174"/>
                    <a:gd name="connsiteY4" fmla="*/ 18267 h 205389"/>
                    <a:gd name="connsiteX0" fmla="*/ 98772 w 781840"/>
                    <a:gd name="connsiteY0" fmla="*/ 0 h 187122"/>
                    <a:gd name="connsiteX1" fmla="*/ 781840 w 781840"/>
                    <a:gd name="connsiteY1" fmla="*/ 28032 h 187122"/>
                    <a:gd name="connsiteX2" fmla="*/ 655377 w 781840"/>
                    <a:gd name="connsiteY2" fmla="*/ 187122 h 187122"/>
                    <a:gd name="connsiteX3" fmla="*/ 0 w 781840"/>
                    <a:gd name="connsiteY3" fmla="*/ 142363 h 187122"/>
                    <a:gd name="connsiteX4" fmla="*/ 98772 w 781840"/>
                    <a:gd name="connsiteY4" fmla="*/ 0 h 187122"/>
                    <a:gd name="connsiteX0" fmla="*/ 98772 w 801953"/>
                    <a:gd name="connsiteY0" fmla="*/ 0 h 187122"/>
                    <a:gd name="connsiteX1" fmla="*/ 801953 w 801953"/>
                    <a:gd name="connsiteY1" fmla="*/ 46485 h 187122"/>
                    <a:gd name="connsiteX2" fmla="*/ 655377 w 801953"/>
                    <a:gd name="connsiteY2" fmla="*/ 187122 h 187122"/>
                    <a:gd name="connsiteX3" fmla="*/ 0 w 801953"/>
                    <a:gd name="connsiteY3" fmla="*/ 142363 h 187122"/>
                    <a:gd name="connsiteX4" fmla="*/ 98772 w 801953"/>
                    <a:gd name="connsiteY4" fmla="*/ 0 h 187122"/>
                    <a:gd name="connsiteX0" fmla="*/ 98772 w 838860"/>
                    <a:gd name="connsiteY0" fmla="*/ 0 h 187122"/>
                    <a:gd name="connsiteX1" fmla="*/ 838860 w 838860"/>
                    <a:gd name="connsiteY1" fmla="*/ 6260 h 187122"/>
                    <a:gd name="connsiteX2" fmla="*/ 655377 w 838860"/>
                    <a:gd name="connsiteY2" fmla="*/ 187122 h 187122"/>
                    <a:gd name="connsiteX3" fmla="*/ 0 w 838860"/>
                    <a:gd name="connsiteY3" fmla="*/ 142363 h 187122"/>
                    <a:gd name="connsiteX4" fmla="*/ 98772 w 838860"/>
                    <a:gd name="connsiteY4" fmla="*/ 0 h 187122"/>
                    <a:gd name="connsiteX0" fmla="*/ 98772 w 838860"/>
                    <a:gd name="connsiteY0" fmla="*/ 0 h 166179"/>
                    <a:gd name="connsiteX1" fmla="*/ 838860 w 838860"/>
                    <a:gd name="connsiteY1" fmla="*/ 6260 h 166179"/>
                    <a:gd name="connsiteX2" fmla="*/ 693114 w 838860"/>
                    <a:gd name="connsiteY2" fmla="*/ 166179 h 166179"/>
                    <a:gd name="connsiteX3" fmla="*/ 0 w 838860"/>
                    <a:gd name="connsiteY3" fmla="*/ 142363 h 166179"/>
                    <a:gd name="connsiteX4" fmla="*/ 98772 w 838860"/>
                    <a:gd name="connsiteY4" fmla="*/ 0 h 166179"/>
                    <a:gd name="connsiteX0" fmla="*/ 98772 w 838860"/>
                    <a:gd name="connsiteY0" fmla="*/ 0 h 156122"/>
                    <a:gd name="connsiteX1" fmla="*/ 838860 w 838860"/>
                    <a:gd name="connsiteY1" fmla="*/ 6260 h 156122"/>
                    <a:gd name="connsiteX2" fmla="*/ 702340 w 838860"/>
                    <a:gd name="connsiteY2" fmla="*/ 156122 h 156122"/>
                    <a:gd name="connsiteX3" fmla="*/ 0 w 838860"/>
                    <a:gd name="connsiteY3" fmla="*/ 142363 h 156122"/>
                    <a:gd name="connsiteX4" fmla="*/ 98772 w 838860"/>
                    <a:gd name="connsiteY4" fmla="*/ 0 h 156122"/>
                    <a:gd name="connsiteX0" fmla="*/ 98772 w 875766"/>
                    <a:gd name="connsiteY0" fmla="*/ 33966 h 190088"/>
                    <a:gd name="connsiteX1" fmla="*/ 875766 w 875766"/>
                    <a:gd name="connsiteY1" fmla="*/ 0 h 190088"/>
                    <a:gd name="connsiteX2" fmla="*/ 702340 w 875766"/>
                    <a:gd name="connsiteY2" fmla="*/ 190088 h 190088"/>
                    <a:gd name="connsiteX3" fmla="*/ 0 w 875766"/>
                    <a:gd name="connsiteY3" fmla="*/ 176329 h 190088"/>
                    <a:gd name="connsiteX4" fmla="*/ 98772 w 875766"/>
                    <a:gd name="connsiteY4" fmla="*/ 33966 h 190088"/>
                    <a:gd name="connsiteX0" fmla="*/ 98772 w 875766"/>
                    <a:gd name="connsiteY0" fmla="*/ 33966 h 176329"/>
                    <a:gd name="connsiteX1" fmla="*/ 875766 w 875766"/>
                    <a:gd name="connsiteY1" fmla="*/ 0 h 176329"/>
                    <a:gd name="connsiteX2" fmla="*/ 740077 w 875766"/>
                    <a:gd name="connsiteY2" fmla="*/ 169146 h 176329"/>
                    <a:gd name="connsiteX3" fmla="*/ 0 w 875766"/>
                    <a:gd name="connsiteY3" fmla="*/ 176329 h 176329"/>
                    <a:gd name="connsiteX4" fmla="*/ 98772 w 875766"/>
                    <a:gd name="connsiteY4" fmla="*/ 33966 h 176329"/>
                    <a:gd name="connsiteX0" fmla="*/ 98772 w 875766"/>
                    <a:gd name="connsiteY0" fmla="*/ 33966 h 176329"/>
                    <a:gd name="connsiteX1" fmla="*/ 875766 w 875766"/>
                    <a:gd name="connsiteY1" fmla="*/ 0 h 176329"/>
                    <a:gd name="connsiteX2" fmla="*/ 748474 w 875766"/>
                    <a:gd name="connsiteY2" fmla="*/ 139807 h 176329"/>
                    <a:gd name="connsiteX3" fmla="*/ 0 w 875766"/>
                    <a:gd name="connsiteY3" fmla="*/ 176329 h 176329"/>
                    <a:gd name="connsiteX4" fmla="*/ 98772 w 875766"/>
                    <a:gd name="connsiteY4" fmla="*/ 33966 h 176329"/>
                    <a:gd name="connsiteX0" fmla="*/ 242754 w 1019748"/>
                    <a:gd name="connsiteY0" fmla="*/ 33966 h 217304"/>
                    <a:gd name="connsiteX1" fmla="*/ 1019748 w 1019748"/>
                    <a:gd name="connsiteY1" fmla="*/ 0 h 217304"/>
                    <a:gd name="connsiteX2" fmla="*/ 892456 w 1019748"/>
                    <a:gd name="connsiteY2" fmla="*/ 139807 h 217304"/>
                    <a:gd name="connsiteX3" fmla="*/ 0 w 1019748"/>
                    <a:gd name="connsiteY3" fmla="*/ 217304 h 217304"/>
                    <a:gd name="connsiteX4" fmla="*/ 242754 w 1019748"/>
                    <a:gd name="connsiteY4" fmla="*/ 33966 h 217304"/>
                    <a:gd name="connsiteX0" fmla="*/ 242754 w 1037260"/>
                    <a:gd name="connsiteY0" fmla="*/ 0 h 183338"/>
                    <a:gd name="connsiteX1" fmla="*/ 1037260 w 1037260"/>
                    <a:gd name="connsiteY1" fmla="*/ 4178 h 183338"/>
                    <a:gd name="connsiteX2" fmla="*/ 892456 w 1037260"/>
                    <a:gd name="connsiteY2" fmla="*/ 105841 h 183338"/>
                    <a:gd name="connsiteX3" fmla="*/ 0 w 1037260"/>
                    <a:gd name="connsiteY3" fmla="*/ 183338 h 183338"/>
                    <a:gd name="connsiteX4" fmla="*/ 242754 w 1037260"/>
                    <a:gd name="connsiteY4" fmla="*/ 0 h 183338"/>
                    <a:gd name="connsiteX0" fmla="*/ 242754 w 1037260"/>
                    <a:gd name="connsiteY0" fmla="*/ 0 h 183338"/>
                    <a:gd name="connsiteX1" fmla="*/ 1037260 w 1037260"/>
                    <a:gd name="connsiteY1" fmla="*/ 4178 h 183338"/>
                    <a:gd name="connsiteX2" fmla="*/ 762510 w 1037260"/>
                    <a:gd name="connsiteY2" fmla="*/ 152062 h 183338"/>
                    <a:gd name="connsiteX3" fmla="*/ 0 w 1037260"/>
                    <a:gd name="connsiteY3" fmla="*/ 183338 h 183338"/>
                    <a:gd name="connsiteX4" fmla="*/ 242754 w 1037260"/>
                    <a:gd name="connsiteY4" fmla="*/ 0 h 183338"/>
                    <a:gd name="connsiteX0" fmla="*/ 378986 w 1037260"/>
                    <a:gd name="connsiteY0" fmla="*/ 0 h 223037"/>
                    <a:gd name="connsiteX1" fmla="*/ 1037260 w 1037260"/>
                    <a:gd name="connsiteY1" fmla="*/ 43877 h 223037"/>
                    <a:gd name="connsiteX2" fmla="*/ 762510 w 1037260"/>
                    <a:gd name="connsiteY2" fmla="*/ 191761 h 223037"/>
                    <a:gd name="connsiteX3" fmla="*/ 0 w 1037260"/>
                    <a:gd name="connsiteY3" fmla="*/ 223037 h 223037"/>
                    <a:gd name="connsiteX4" fmla="*/ 378986 w 1037260"/>
                    <a:gd name="connsiteY4" fmla="*/ 0 h 223037"/>
                    <a:gd name="connsiteX0" fmla="*/ 418698 w 1076972"/>
                    <a:gd name="connsiteY0" fmla="*/ 0 h 193885"/>
                    <a:gd name="connsiteX1" fmla="*/ 1076972 w 1076972"/>
                    <a:gd name="connsiteY1" fmla="*/ 43877 h 193885"/>
                    <a:gd name="connsiteX2" fmla="*/ 802222 w 1076972"/>
                    <a:gd name="connsiteY2" fmla="*/ 191761 h 193885"/>
                    <a:gd name="connsiteX3" fmla="*/ 0 w 1076972"/>
                    <a:gd name="connsiteY3" fmla="*/ 193885 h 193885"/>
                    <a:gd name="connsiteX4" fmla="*/ 418698 w 1076972"/>
                    <a:gd name="connsiteY4" fmla="*/ 0 h 193885"/>
                    <a:gd name="connsiteX0" fmla="*/ 418698 w 1107704"/>
                    <a:gd name="connsiteY0" fmla="*/ 0 h 193885"/>
                    <a:gd name="connsiteX1" fmla="*/ 1107704 w 1107704"/>
                    <a:gd name="connsiteY1" fmla="*/ 45826 h 193885"/>
                    <a:gd name="connsiteX2" fmla="*/ 802222 w 1107704"/>
                    <a:gd name="connsiteY2" fmla="*/ 191761 h 193885"/>
                    <a:gd name="connsiteX3" fmla="*/ 0 w 1107704"/>
                    <a:gd name="connsiteY3" fmla="*/ 193885 h 193885"/>
                    <a:gd name="connsiteX4" fmla="*/ 418698 w 1107704"/>
                    <a:gd name="connsiteY4" fmla="*/ 0 h 193885"/>
                    <a:gd name="connsiteX0" fmla="*/ 418698 w 1107704"/>
                    <a:gd name="connsiteY0" fmla="*/ 0 h 200384"/>
                    <a:gd name="connsiteX1" fmla="*/ 1107704 w 1107704"/>
                    <a:gd name="connsiteY1" fmla="*/ 45826 h 200384"/>
                    <a:gd name="connsiteX2" fmla="*/ 735972 w 1107704"/>
                    <a:gd name="connsiteY2" fmla="*/ 200384 h 200384"/>
                    <a:gd name="connsiteX3" fmla="*/ 0 w 1107704"/>
                    <a:gd name="connsiteY3" fmla="*/ 193885 h 200384"/>
                    <a:gd name="connsiteX4" fmla="*/ 418698 w 1107704"/>
                    <a:gd name="connsiteY4" fmla="*/ 0 h 200384"/>
                    <a:gd name="connsiteX0" fmla="*/ 418698 w 1125200"/>
                    <a:gd name="connsiteY0" fmla="*/ 0 h 200384"/>
                    <a:gd name="connsiteX1" fmla="*/ 1125200 w 1125200"/>
                    <a:gd name="connsiteY1" fmla="*/ 38057 h 200384"/>
                    <a:gd name="connsiteX2" fmla="*/ 735972 w 1125200"/>
                    <a:gd name="connsiteY2" fmla="*/ 200384 h 200384"/>
                    <a:gd name="connsiteX3" fmla="*/ 0 w 1125200"/>
                    <a:gd name="connsiteY3" fmla="*/ 193885 h 200384"/>
                    <a:gd name="connsiteX4" fmla="*/ 418698 w 1125200"/>
                    <a:gd name="connsiteY4" fmla="*/ 0 h 200384"/>
                    <a:gd name="connsiteX0" fmla="*/ 418173 w 1124675"/>
                    <a:gd name="connsiteY0" fmla="*/ 0 h 200384"/>
                    <a:gd name="connsiteX1" fmla="*/ 1124675 w 1124675"/>
                    <a:gd name="connsiteY1" fmla="*/ 38057 h 200384"/>
                    <a:gd name="connsiteX2" fmla="*/ 735447 w 1124675"/>
                    <a:gd name="connsiteY2" fmla="*/ 200384 h 200384"/>
                    <a:gd name="connsiteX3" fmla="*/ 0 w 1124675"/>
                    <a:gd name="connsiteY3" fmla="*/ 198851 h 200384"/>
                    <a:gd name="connsiteX4" fmla="*/ 418173 w 1124675"/>
                    <a:gd name="connsiteY4" fmla="*/ 0 h 200384"/>
                    <a:gd name="connsiteX0" fmla="*/ 437243 w 1143745"/>
                    <a:gd name="connsiteY0" fmla="*/ 0 h 200384"/>
                    <a:gd name="connsiteX1" fmla="*/ 1143745 w 1143745"/>
                    <a:gd name="connsiteY1" fmla="*/ 38057 h 200384"/>
                    <a:gd name="connsiteX2" fmla="*/ 754517 w 1143745"/>
                    <a:gd name="connsiteY2" fmla="*/ 200384 h 200384"/>
                    <a:gd name="connsiteX3" fmla="*/ 0 w 1143745"/>
                    <a:gd name="connsiteY3" fmla="*/ 191723 h 200384"/>
                    <a:gd name="connsiteX4" fmla="*/ 437243 w 1143745"/>
                    <a:gd name="connsiteY4" fmla="*/ 0 h 200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745" h="200384">
                      <a:moveTo>
                        <a:pt x="437243" y="0"/>
                      </a:moveTo>
                      <a:lnTo>
                        <a:pt x="1143745" y="38057"/>
                      </a:lnTo>
                      <a:lnTo>
                        <a:pt x="754517" y="200384"/>
                      </a:lnTo>
                      <a:lnTo>
                        <a:pt x="0" y="191723"/>
                      </a:lnTo>
                      <a:lnTo>
                        <a:pt x="437243"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41" name="Rectangle 40"/>
                <p:cNvSpPr>
                  <a:spLocks/>
                </p:cNvSpPr>
                <p:nvPr/>
              </p:nvSpPr>
              <p:spPr>
                <a:xfrm rot="16200000">
                  <a:off x="6840659" y="2337851"/>
                  <a:ext cx="1676399" cy="1956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000000"/>
                    </a:solidFill>
                    <a:uFillTx/>
                    <a:latin typeface="Calibri"/>
                    <a:sym typeface="Arial"/>
                  </a:endParaRPr>
                </a:p>
              </p:txBody>
            </p:sp>
            <p:sp>
              <p:nvSpPr>
                <p:cNvPr id="42" name="Rectangle 24"/>
                <p:cNvSpPr>
                  <a:spLocks/>
                </p:cNvSpPr>
                <p:nvPr/>
              </p:nvSpPr>
              <p:spPr>
                <a:xfrm rot="16200000">
                  <a:off x="7899541" y="1964777"/>
                  <a:ext cx="1894120" cy="316706"/>
                </a:xfrm>
                <a:custGeom>
                  <a:avLst/>
                  <a:gdLst>
                    <a:gd name="connsiteX0" fmla="*/ 0 w 1662751"/>
                    <a:gd name="connsiteY0" fmla="*/ 0 h 97810"/>
                    <a:gd name="connsiteX1" fmla="*/ 1662751 w 1662751"/>
                    <a:gd name="connsiteY1" fmla="*/ 0 h 97810"/>
                    <a:gd name="connsiteX2" fmla="*/ 1662751 w 1662751"/>
                    <a:gd name="connsiteY2" fmla="*/ 97810 h 97810"/>
                    <a:gd name="connsiteX3" fmla="*/ 0 w 1662751"/>
                    <a:gd name="connsiteY3" fmla="*/ 97810 h 97810"/>
                    <a:gd name="connsiteX4" fmla="*/ 0 w 1662751"/>
                    <a:gd name="connsiteY4" fmla="*/ 0 h 97810"/>
                    <a:gd name="connsiteX0" fmla="*/ 0 w 1662751"/>
                    <a:gd name="connsiteY0" fmla="*/ 0 h 97810"/>
                    <a:gd name="connsiteX1" fmla="*/ 1608160 w 1662751"/>
                    <a:gd name="connsiteY1" fmla="*/ 0 h 97810"/>
                    <a:gd name="connsiteX2" fmla="*/ 1662751 w 1662751"/>
                    <a:gd name="connsiteY2" fmla="*/ 97810 h 97810"/>
                    <a:gd name="connsiteX3" fmla="*/ 0 w 1662751"/>
                    <a:gd name="connsiteY3" fmla="*/ 97810 h 97810"/>
                    <a:gd name="connsiteX4" fmla="*/ 0 w 1662751"/>
                    <a:gd name="connsiteY4" fmla="*/ 0 h 97810"/>
                    <a:gd name="connsiteX0" fmla="*/ 0 w 1744639"/>
                    <a:gd name="connsiteY0" fmla="*/ 13650 h 97810"/>
                    <a:gd name="connsiteX1" fmla="*/ 1690048 w 1744639"/>
                    <a:gd name="connsiteY1" fmla="*/ 0 h 97810"/>
                    <a:gd name="connsiteX2" fmla="*/ 1744639 w 1744639"/>
                    <a:gd name="connsiteY2" fmla="*/ 97810 h 97810"/>
                    <a:gd name="connsiteX3" fmla="*/ 81888 w 1744639"/>
                    <a:gd name="connsiteY3" fmla="*/ 97810 h 97810"/>
                    <a:gd name="connsiteX4" fmla="*/ 0 w 1744639"/>
                    <a:gd name="connsiteY4" fmla="*/ 13650 h 97810"/>
                    <a:gd name="connsiteX0" fmla="*/ 0 w 1799230"/>
                    <a:gd name="connsiteY0" fmla="*/ 13650 h 97810"/>
                    <a:gd name="connsiteX1" fmla="*/ 1690048 w 1799230"/>
                    <a:gd name="connsiteY1" fmla="*/ 0 h 97810"/>
                    <a:gd name="connsiteX2" fmla="*/ 1799230 w 1799230"/>
                    <a:gd name="connsiteY2" fmla="*/ 84162 h 97810"/>
                    <a:gd name="connsiteX3" fmla="*/ 81888 w 1799230"/>
                    <a:gd name="connsiteY3" fmla="*/ 97810 h 97810"/>
                    <a:gd name="connsiteX4" fmla="*/ 0 w 1799230"/>
                    <a:gd name="connsiteY4" fmla="*/ 13650 h 97810"/>
                    <a:gd name="connsiteX0" fmla="*/ 0 w 1799230"/>
                    <a:gd name="connsiteY0" fmla="*/ 7321 h 91481"/>
                    <a:gd name="connsiteX1" fmla="*/ 1556698 w 1799230"/>
                    <a:gd name="connsiteY1" fmla="*/ 0 h 91481"/>
                    <a:gd name="connsiteX2" fmla="*/ 1799230 w 1799230"/>
                    <a:gd name="connsiteY2" fmla="*/ 77833 h 91481"/>
                    <a:gd name="connsiteX3" fmla="*/ 81888 w 1799230"/>
                    <a:gd name="connsiteY3" fmla="*/ 91481 h 91481"/>
                    <a:gd name="connsiteX4" fmla="*/ 0 w 1799230"/>
                    <a:gd name="connsiteY4" fmla="*/ 7321 h 91481"/>
                    <a:gd name="connsiteX0" fmla="*/ 0 w 1799230"/>
                    <a:gd name="connsiteY0" fmla="*/ 7321 h 85153"/>
                    <a:gd name="connsiteX1" fmla="*/ 1556698 w 1799230"/>
                    <a:gd name="connsiteY1" fmla="*/ 0 h 85153"/>
                    <a:gd name="connsiteX2" fmla="*/ 1799230 w 1799230"/>
                    <a:gd name="connsiteY2" fmla="*/ 77833 h 85153"/>
                    <a:gd name="connsiteX3" fmla="*/ 215238 w 1799230"/>
                    <a:gd name="connsiteY3" fmla="*/ 85153 h 85153"/>
                    <a:gd name="connsiteX4" fmla="*/ 0 w 1799230"/>
                    <a:gd name="connsiteY4" fmla="*/ 7321 h 85153"/>
                    <a:gd name="connsiteX0" fmla="*/ 0 w 1850989"/>
                    <a:gd name="connsiteY0" fmla="*/ 10187 h 85153"/>
                    <a:gd name="connsiteX1" fmla="*/ 1608457 w 1850989"/>
                    <a:gd name="connsiteY1" fmla="*/ 0 h 85153"/>
                    <a:gd name="connsiteX2" fmla="*/ 1850989 w 1850989"/>
                    <a:gd name="connsiteY2" fmla="*/ 77833 h 85153"/>
                    <a:gd name="connsiteX3" fmla="*/ 266997 w 1850989"/>
                    <a:gd name="connsiteY3" fmla="*/ 85153 h 85153"/>
                    <a:gd name="connsiteX4" fmla="*/ 0 w 1850989"/>
                    <a:gd name="connsiteY4" fmla="*/ 10187 h 85153"/>
                    <a:gd name="connsiteX0" fmla="*/ 0 w 1850989"/>
                    <a:gd name="connsiteY0" fmla="*/ 10187 h 93750"/>
                    <a:gd name="connsiteX1" fmla="*/ 1608457 w 1850989"/>
                    <a:gd name="connsiteY1" fmla="*/ 0 h 93750"/>
                    <a:gd name="connsiteX2" fmla="*/ 1850989 w 1850989"/>
                    <a:gd name="connsiteY2" fmla="*/ 77833 h 93750"/>
                    <a:gd name="connsiteX3" fmla="*/ 258371 w 1850989"/>
                    <a:gd name="connsiteY3" fmla="*/ 93750 h 93750"/>
                    <a:gd name="connsiteX4" fmla="*/ 0 w 1850989"/>
                    <a:gd name="connsiteY4" fmla="*/ 10187 h 93750"/>
                    <a:gd name="connsiteX0" fmla="*/ 0 w 1850989"/>
                    <a:gd name="connsiteY0" fmla="*/ 21650 h 105213"/>
                    <a:gd name="connsiteX1" fmla="*/ 1642963 w 1850989"/>
                    <a:gd name="connsiteY1" fmla="*/ 0 h 105213"/>
                    <a:gd name="connsiteX2" fmla="*/ 1850989 w 1850989"/>
                    <a:gd name="connsiteY2" fmla="*/ 89296 h 105213"/>
                    <a:gd name="connsiteX3" fmla="*/ 258371 w 1850989"/>
                    <a:gd name="connsiteY3" fmla="*/ 105213 h 105213"/>
                    <a:gd name="connsiteX4" fmla="*/ 0 w 1850989"/>
                    <a:gd name="connsiteY4" fmla="*/ 21650 h 105213"/>
                    <a:gd name="connsiteX0" fmla="*/ 0 w 1894120"/>
                    <a:gd name="connsiteY0" fmla="*/ 21650 h 105213"/>
                    <a:gd name="connsiteX1" fmla="*/ 1642963 w 1894120"/>
                    <a:gd name="connsiteY1" fmla="*/ 0 h 105213"/>
                    <a:gd name="connsiteX2" fmla="*/ 1894120 w 1894120"/>
                    <a:gd name="connsiteY2" fmla="*/ 92163 h 105213"/>
                    <a:gd name="connsiteX3" fmla="*/ 258371 w 1894120"/>
                    <a:gd name="connsiteY3" fmla="*/ 105213 h 105213"/>
                    <a:gd name="connsiteX4" fmla="*/ 0 w 1894120"/>
                    <a:gd name="connsiteY4" fmla="*/ 21650 h 105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120" h="105213">
                      <a:moveTo>
                        <a:pt x="0" y="21650"/>
                      </a:moveTo>
                      <a:lnTo>
                        <a:pt x="1642963" y="0"/>
                      </a:lnTo>
                      <a:lnTo>
                        <a:pt x="1894120" y="92163"/>
                      </a:lnTo>
                      <a:lnTo>
                        <a:pt x="258371" y="105213"/>
                      </a:lnTo>
                      <a:lnTo>
                        <a:pt x="0" y="2165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43" name="Rectangle 42"/>
                <p:cNvSpPr>
                  <a:spLocks/>
                </p:cNvSpPr>
                <p:nvPr/>
              </p:nvSpPr>
              <p:spPr>
                <a:xfrm>
                  <a:off x="6713298" y="2096209"/>
                  <a:ext cx="1829064" cy="61549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b="1" dirty="0">
                      <a:solidFill>
                        <a:srgbClr val="000000"/>
                      </a:solidFill>
                      <a:uFillTx/>
                      <a:latin typeface="Calibri"/>
                      <a:sym typeface="Arial"/>
                    </a:rPr>
                    <a:t>Assessment Boundary</a:t>
                  </a:r>
                </a:p>
              </p:txBody>
            </p:sp>
          </p:grpSp>
        </p:grpSp>
        <p:sp>
          <p:nvSpPr>
            <p:cNvPr id="58" name="Parallelogram 57"/>
            <p:cNvSpPr>
              <a:spLocks/>
            </p:cNvSpPr>
            <p:nvPr/>
          </p:nvSpPr>
          <p:spPr>
            <a:xfrm rot="13794147">
              <a:off x="3813506" y="360188"/>
              <a:ext cx="1439012" cy="956726"/>
            </a:xfrm>
            <a:custGeom>
              <a:avLst/>
              <a:gdLst>
                <a:gd name="connsiteX0" fmla="*/ 0 w 1323187"/>
                <a:gd name="connsiteY0" fmla="*/ 1266060 h 1266060"/>
                <a:gd name="connsiteX1" fmla="*/ 316515 w 1323187"/>
                <a:gd name="connsiteY1" fmla="*/ 0 h 1266060"/>
                <a:gd name="connsiteX2" fmla="*/ 1323187 w 1323187"/>
                <a:gd name="connsiteY2" fmla="*/ 0 h 1266060"/>
                <a:gd name="connsiteX3" fmla="*/ 1006672 w 1323187"/>
                <a:gd name="connsiteY3" fmla="*/ 1266060 h 1266060"/>
                <a:gd name="connsiteX4" fmla="*/ 0 w 1323187"/>
                <a:gd name="connsiteY4" fmla="*/ 1266060 h 1266060"/>
                <a:gd name="connsiteX0" fmla="*/ 0 w 1149029"/>
                <a:gd name="connsiteY0" fmla="*/ 1038033 h 1266060"/>
                <a:gd name="connsiteX1" fmla="*/ 142357 w 1149029"/>
                <a:gd name="connsiteY1" fmla="*/ 0 h 1266060"/>
                <a:gd name="connsiteX2" fmla="*/ 1149029 w 1149029"/>
                <a:gd name="connsiteY2" fmla="*/ 0 h 1266060"/>
                <a:gd name="connsiteX3" fmla="*/ 832514 w 1149029"/>
                <a:gd name="connsiteY3" fmla="*/ 1266060 h 1266060"/>
                <a:gd name="connsiteX4" fmla="*/ 0 w 1149029"/>
                <a:gd name="connsiteY4" fmla="*/ 1038033 h 1266060"/>
                <a:gd name="connsiteX0" fmla="*/ 0 w 1149029"/>
                <a:gd name="connsiteY0" fmla="*/ 1038033 h 1266060"/>
                <a:gd name="connsiteX1" fmla="*/ 59944 w 1149029"/>
                <a:gd name="connsiteY1" fmla="*/ 55498 h 1266060"/>
                <a:gd name="connsiteX2" fmla="*/ 1149029 w 1149029"/>
                <a:gd name="connsiteY2" fmla="*/ 0 h 1266060"/>
                <a:gd name="connsiteX3" fmla="*/ 832514 w 1149029"/>
                <a:gd name="connsiteY3" fmla="*/ 1266060 h 1266060"/>
                <a:gd name="connsiteX4" fmla="*/ 0 w 1149029"/>
                <a:gd name="connsiteY4" fmla="*/ 1038033 h 1266060"/>
                <a:gd name="connsiteX0" fmla="*/ 47190 w 1089085"/>
                <a:gd name="connsiteY0" fmla="*/ 931985 h 1266060"/>
                <a:gd name="connsiteX1" fmla="*/ 0 w 1089085"/>
                <a:gd name="connsiteY1" fmla="*/ 55498 h 1266060"/>
                <a:gd name="connsiteX2" fmla="*/ 1089085 w 1089085"/>
                <a:gd name="connsiteY2" fmla="*/ 0 h 1266060"/>
                <a:gd name="connsiteX3" fmla="*/ 772570 w 1089085"/>
                <a:gd name="connsiteY3" fmla="*/ 1266060 h 1266060"/>
                <a:gd name="connsiteX4" fmla="*/ 47190 w 1089085"/>
                <a:gd name="connsiteY4" fmla="*/ 931985 h 1266060"/>
                <a:gd name="connsiteX0" fmla="*/ 47190 w 1247272"/>
                <a:gd name="connsiteY0" fmla="*/ 931985 h 1041312"/>
                <a:gd name="connsiteX1" fmla="*/ 0 w 1247272"/>
                <a:gd name="connsiteY1" fmla="*/ 55498 h 1041312"/>
                <a:gd name="connsiteX2" fmla="*/ 1089085 w 1247272"/>
                <a:gd name="connsiteY2" fmla="*/ 0 h 1041312"/>
                <a:gd name="connsiteX3" fmla="*/ 1247272 w 1247272"/>
                <a:gd name="connsiteY3" fmla="*/ 1041312 h 1041312"/>
                <a:gd name="connsiteX4" fmla="*/ 47190 w 1247272"/>
                <a:gd name="connsiteY4" fmla="*/ 931985 h 1041312"/>
                <a:gd name="connsiteX0" fmla="*/ 47190 w 1396709"/>
                <a:gd name="connsiteY0" fmla="*/ 931985 h 931985"/>
                <a:gd name="connsiteX1" fmla="*/ 0 w 1396709"/>
                <a:gd name="connsiteY1" fmla="*/ 55498 h 931985"/>
                <a:gd name="connsiteX2" fmla="*/ 1089085 w 1396709"/>
                <a:gd name="connsiteY2" fmla="*/ 0 h 931985"/>
                <a:gd name="connsiteX3" fmla="*/ 1396709 w 1396709"/>
                <a:gd name="connsiteY3" fmla="*/ 863835 h 931985"/>
                <a:gd name="connsiteX4" fmla="*/ 47190 w 1396709"/>
                <a:gd name="connsiteY4" fmla="*/ 931985 h 931985"/>
                <a:gd name="connsiteX0" fmla="*/ 47190 w 1396709"/>
                <a:gd name="connsiteY0" fmla="*/ 960568 h 960568"/>
                <a:gd name="connsiteX1" fmla="*/ 0 w 1396709"/>
                <a:gd name="connsiteY1" fmla="*/ 84081 h 960568"/>
                <a:gd name="connsiteX2" fmla="*/ 1309409 w 1396709"/>
                <a:gd name="connsiteY2" fmla="*/ 0 h 960568"/>
                <a:gd name="connsiteX3" fmla="*/ 1396709 w 1396709"/>
                <a:gd name="connsiteY3" fmla="*/ 892418 h 960568"/>
                <a:gd name="connsiteX4" fmla="*/ 47190 w 1396709"/>
                <a:gd name="connsiteY4" fmla="*/ 960568 h 960568"/>
                <a:gd name="connsiteX0" fmla="*/ 71912 w 1396709"/>
                <a:gd name="connsiteY0" fmla="*/ 910018 h 910018"/>
                <a:gd name="connsiteX1" fmla="*/ 0 w 1396709"/>
                <a:gd name="connsiteY1" fmla="*/ 84081 h 910018"/>
                <a:gd name="connsiteX2" fmla="*/ 1309409 w 1396709"/>
                <a:gd name="connsiteY2" fmla="*/ 0 h 910018"/>
                <a:gd name="connsiteX3" fmla="*/ 1396709 w 1396709"/>
                <a:gd name="connsiteY3" fmla="*/ 892418 h 910018"/>
                <a:gd name="connsiteX4" fmla="*/ 71912 w 1396709"/>
                <a:gd name="connsiteY4" fmla="*/ 910018 h 910018"/>
                <a:gd name="connsiteX0" fmla="*/ 71912 w 1439012"/>
                <a:gd name="connsiteY0" fmla="*/ 910018 h 910018"/>
                <a:gd name="connsiteX1" fmla="*/ 0 w 1439012"/>
                <a:gd name="connsiteY1" fmla="*/ 84081 h 910018"/>
                <a:gd name="connsiteX2" fmla="*/ 1309409 w 1439012"/>
                <a:gd name="connsiteY2" fmla="*/ 0 h 910018"/>
                <a:gd name="connsiteX3" fmla="*/ 1439012 w 1439012"/>
                <a:gd name="connsiteY3" fmla="*/ 820989 h 910018"/>
                <a:gd name="connsiteX4" fmla="*/ 71912 w 1439012"/>
                <a:gd name="connsiteY4" fmla="*/ 910018 h 910018"/>
                <a:gd name="connsiteX0" fmla="*/ 71912 w 1439012"/>
                <a:gd name="connsiteY0" fmla="*/ 956726 h 956726"/>
                <a:gd name="connsiteX1" fmla="*/ 0 w 1439012"/>
                <a:gd name="connsiteY1" fmla="*/ 130789 h 956726"/>
                <a:gd name="connsiteX2" fmla="*/ 1402261 w 1439012"/>
                <a:gd name="connsiteY2" fmla="*/ 0 h 956726"/>
                <a:gd name="connsiteX3" fmla="*/ 1439012 w 1439012"/>
                <a:gd name="connsiteY3" fmla="*/ 867697 h 956726"/>
                <a:gd name="connsiteX4" fmla="*/ 71912 w 1439012"/>
                <a:gd name="connsiteY4" fmla="*/ 956726 h 9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012" h="956726">
                  <a:moveTo>
                    <a:pt x="71912" y="956726"/>
                  </a:moveTo>
                  <a:lnTo>
                    <a:pt x="0" y="130789"/>
                  </a:lnTo>
                  <a:lnTo>
                    <a:pt x="1402261" y="0"/>
                  </a:lnTo>
                  <a:lnTo>
                    <a:pt x="1439012" y="867697"/>
                  </a:lnTo>
                  <a:lnTo>
                    <a:pt x="71912" y="95672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uFillTx/>
                <a:latin typeface="Calibri"/>
                <a:sym typeface="Arial"/>
              </a:endParaRPr>
            </a:p>
          </p:txBody>
        </p:sp>
      </p:grpSp>
      <p:grpSp>
        <p:nvGrpSpPr>
          <p:cNvPr id="1029" name="Group 1028"/>
          <p:cNvGrpSpPr/>
          <p:nvPr/>
        </p:nvGrpSpPr>
        <p:grpSpPr>
          <a:xfrm>
            <a:off x="388257" y="1143000"/>
            <a:ext cx="2918579" cy="2925326"/>
            <a:chOff x="382280" y="1189474"/>
            <a:chExt cx="2918579" cy="2925326"/>
          </a:xfrm>
        </p:grpSpPr>
        <p:grpSp>
          <p:nvGrpSpPr>
            <p:cNvPr id="31" name="Group 30"/>
            <p:cNvGrpSpPr/>
            <p:nvPr/>
          </p:nvGrpSpPr>
          <p:grpSpPr>
            <a:xfrm>
              <a:off x="382280" y="1189474"/>
              <a:ext cx="2918579" cy="2925326"/>
              <a:chOff x="382280" y="490026"/>
              <a:chExt cx="2918579" cy="2925326"/>
            </a:xfrm>
          </p:grpSpPr>
          <p:sp>
            <p:nvSpPr>
              <p:cNvPr id="13" name="Cube 12"/>
              <p:cNvSpPr>
                <a:spLocks/>
              </p:cNvSpPr>
              <p:nvPr/>
            </p:nvSpPr>
            <p:spPr>
              <a:xfrm>
                <a:off x="685800" y="1205552"/>
                <a:ext cx="2362200" cy="22098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23" name="Rectangle 20"/>
              <p:cNvSpPr>
                <a:spLocks/>
              </p:cNvSpPr>
              <p:nvPr/>
            </p:nvSpPr>
            <p:spPr>
              <a:xfrm rot="19047861">
                <a:off x="2254329" y="2008142"/>
                <a:ext cx="1046530" cy="450367"/>
              </a:xfrm>
              <a:custGeom>
                <a:avLst/>
                <a:gdLst>
                  <a:gd name="connsiteX0" fmla="*/ 0 w 685800"/>
                  <a:gd name="connsiteY0" fmla="*/ 0 h 195618"/>
                  <a:gd name="connsiteX1" fmla="*/ 685800 w 685800"/>
                  <a:gd name="connsiteY1" fmla="*/ 0 h 195618"/>
                  <a:gd name="connsiteX2" fmla="*/ 685800 w 685800"/>
                  <a:gd name="connsiteY2" fmla="*/ 195618 h 195618"/>
                  <a:gd name="connsiteX3" fmla="*/ 0 w 685800"/>
                  <a:gd name="connsiteY3" fmla="*/ 195618 h 195618"/>
                  <a:gd name="connsiteX4" fmla="*/ 0 w 685800"/>
                  <a:gd name="connsiteY4" fmla="*/ 0 h 195618"/>
                  <a:gd name="connsiteX0" fmla="*/ 0 w 685800"/>
                  <a:gd name="connsiteY0" fmla="*/ 0 h 195618"/>
                  <a:gd name="connsiteX1" fmla="*/ 685800 w 685800"/>
                  <a:gd name="connsiteY1" fmla="*/ 0 h 195618"/>
                  <a:gd name="connsiteX2" fmla="*/ 574398 w 685800"/>
                  <a:gd name="connsiteY2" fmla="*/ 179642 h 195618"/>
                  <a:gd name="connsiteX3" fmla="*/ 0 w 685800"/>
                  <a:gd name="connsiteY3" fmla="*/ 195618 h 195618"/>
                  <a:gd name="connsiteX4" fmla="*/ 0 w 685800"/>
                  <a:gd name="connsiteY4" fmla="*/ 0 h 195618"/>
                  <a:gd name="connsiteX0" fmla="*/ 68338 w 685800"/>
                  <a:gd name="connsiteY0" fmla="*/ 13144 h 195618"/>
                  <a:gd name="connsiteX1" fmla="*/ 685800 w 685800"/>
                  <a:gd name="connsiteY1" fmla="*/ 0 h 195618"/>
                  <a:gd name="connsiteX2" fmla="*/ 574398 w 685800"/>
                  <a:gd name="connsiteY2" fmla="*/ 179642 h 195618"/>
                  <a:gd name="connsiteX3" fmla="*/ 0 w 685800"/>
                  <a:gd name="connsiteY3" fmla="*/ 195618 h 195618"/>
                  <a:gd name="connsiteX4" fmla="*/ 68338 w 685800"/>
                  <a:gd name="connsiteY4" fmla="*/ 13144 h 195618"/>
                  <a:gd name="connsiteX0" fmla="*/ 68338 w 685800"/>
                  <a:gd name="connsiteY0" fmla="*/ 13144 h 200266"/>
                  <a:gd name="connsiteX1" fmla="*/ 685800 w 685800"/>
                  <a:gd name="connsiteY1" fmla="*/ 0 h 200266"/>
                  <a:gd name="connsiteX2" fmla="*/ 624943 w 685800"/>
                  <a:gd name="connsiteY2" fmla="*/ 200266 h 200266"/>
                  <a:gd name="connsiteX3" fmla="*/ 0 w 685800"/>
                  <a:gd name="connsiteY3" fmla="*/ 195618 h 200266"/>
                  <a:gd name="connsiteX4" fmla="*/ 68338 w 685800"/>
                  <a:gd name="connsiteY4" fmla="*/ 13144 h 200266"/>
                  <a:gd name="connsiteX0" fmla="*/ 68338 w 734740"/>
                  <a:gd name="connsiteY0" fmla="*/ 18267 h 205389"/>
                  <a:gd name="connsiteX1" fmla="*/ 734740 w 734740"/>
                  <a:gd name="connsiteY1" fmla="*/ 0 h 205389"/>
                  <a:gd name="connsiteX2" fmla="*/ 624943 w 734740"/>
                  <a:gd name="connsiteY2" fmla="*/ 205389 h 205389"/>
                  <a:gd name="connsiteX3" fmla="*/ 0 w 734740"/>
                  <a:gd name="connsiteY3" fmla="*/ 200741 h 205389"/>
                  <a:gd name="connsiteX4" fmla="*/ 68338 w 734740"/>
                  <a:gd name="connsiteY4" fmla="*/ 18267 h 205389"/>
                  <a:gd name="connsiteX0" fmla="*/ 87377 w 753779"/>
                  <a:gd name="connsiteY0" fmla="*/ 18267 h 236988"/>
                  <a:gd name="connsiteX1" fmla="*/ 753779 w 753779"/>
                  <a:gd name="connsiteY1" fmla="*/ 0 h 236988"/>
                  <a:gd name="connsiteX2" fmla="*/ 643982 w 753779"/>
                  <a:gd name="connsiteY2" fmla="*/ 205389 h 236988"/>
                  <a:gd name="connsiteX3" fmla="*/ 0 w 753779"/>
                  <a:gd name="connsiteY3" fmla="*/ 236988 h 236988"/>
                  <a:gd name="connsiteX4" fmla="*/ 87377 w 753779"/>
                  <a:gd name="connsiteY4" fmla="*/ 18267 h 236988"/>
                  <a:gd name="connsiteX0" fmla="*/ 98772 w 765174"/>
                  <a:gd name="connsiteY0" fmla="*/ 18267 h 205389"/>
                  <a:gd name="connsiteX1" fmla="*/ 765174 w 765174"/>
                  <a:gd name="connsiteY1" fmla="*/ 0 h 205389"/>
                  <a:gd name="connsiteX2" fmla="*/ 655377 w 765174"/>
                  <a:gd name="connsiteY2" fmla="*/ 205389 h 205389"/>
                  <a:gd name="connsiteX3" fmla="*/ 0 w 765174"/>
                  <a:gd name="connsiteY3" fmla="*/ 160630 h 205389"/>
                  <a:gd name="connsiteX4" fmla="*/ 98772 w 765174"/>
                  <a:gd name="connsiteY4" fmla="*/ 18267 h 205389"/>
                  <a:gd name="connsiteX0" fmla="*/ 98772 w 781840"/>
                  <a:gd name="connsiteY0" fmla="*/ 0 h 187122"/>
                  <a:gd name="connsiteX1" fmla="*/ 781840 w 781840"/>
                  <a:gd name="connsiteY1" fmla="*/ 28032 h 187122"/>
                  <a:gd name="connsiteX2" fmla="*/ 655377 w 781840"/>
                  <a:gd name="connsiteY2" fmla="*/ 187122 h 187122"/>
                  <a:gd name="connsiteX3" fmla="*/ 0 w 781840"/>
                  <a:gd name="connsiteY3" fmla="*/ 142363 h 187122"/>
                  <a:gd name="connsiteX4" fmla="*/ 98772 w 781840"/>
                  <a:gd name="connsiteY4" fmla="*/ 0 h 187122"/>
                  <a:gd name="connsiteX0" fmla="*/ 98772 w 801953"/>
                  <a:gd name="connsiteY0" fmla="*/ 0 h 187122"/>
                  <a:gd name="connsiteX1" fmla="*/ 801953 w 801953"/>
                  <a:gd name="connsiteY1" fmla="*/ 46485 h 187122"/>
                  <a:gd name="connsiteX2" fmla="*/ 655377 w 801953"/>
                  <a:gd name="connsiteY2" fmla="*/ 187122 h 187122"/>
                  <a:gd name="connsiteX3" fmla="*/ 0 w 801953"/>
                  <a:gd name="connsiteY3" fmla="*/ 142363 h 187122"/>
                  <a:gd name="connsiteX4" fmla="*/ 98772 w 801953"/>
                  <a:gd name="connsiteY4" fmla="*/ 0 h 187122"/>
                  <a:gd name="connsiteX0" fmla="*/ 98772 w 838860"/>
                  <a:gd name="connsiteY0" fmla="*/ 0 h 187122"/>
                  <a:gd name="connsiteX1" fmla="*/ 838860 w 838860"/>
                  <a:gd name="connsiteY1" fmla="*/ 6260 h 187122"/>
                  <a:gd name="connsiteX2" fmla="*/ 655377 w 838860"/>
                  <a:gd name="connsiteY2" fmla="*/ 187122 h 187122"/>
                  <a:gd name="connsiteX3" fmla="*/ 0 w 838860"/>
                  <a:gd name="connsiteY3" fmla="*/ 142363 h 187122"/>
                  <a:gd name="connsiteX4" fmla="*/ 98772 w 838860"/>
                  <a:gd name="connsiteY4" fmla="*/ 0 h 187122"/>
                  <a:gd name="connsiteX0" fmla="*/ 98772 w 838860"/>
                  <a:gd name="connsiteY0" fmla="*/ 0 h 166179"/>
                  <a:gd name="connsiteX1" fmla="*/ 838860 w 838860"/>
                  <a:gd name="connsiteY1" fmla="*/ 6260 h 166179"/>
                  <a:gd name="connsiteX2" fmla="*/ 693114 w 838860"/>
                  <a:gd name="connsiteY2" fmla="*/ 166179 h 166179"/>
                  <a:gd name="connsiteX3" fmla="*/ 0 w 838860"/>
                  <a:gd name="connsiteY3" fmla="*/ 142363 h 166179"/>
                  <a:gd name="connsiteX4" fmla="*/ 98772 w 838860"/>
                  <a:gd name="connsiteY4" fmla="*/ 0 h 166179"/>
                  <a:gd name="connsiteX0" fmla="*/ 98772 w 838860"/>
                  <a:gd name="connsiteY0" fmla="*/ 0 h 156122"/>
                  <a:gd name="connsiteX1" fmla="*/ 838860 w 838860"/>
                  <a:gd name="connsiteY1" fmla="*/ 6260 h 156122"/>
                  <a:gd name="connsiteX2" fmla="*/ 702340 w 838860"/>
                  <a:gd name="connsiteY2" fmla="*/ 156122 h 156122"/>
                  <a:gd name="connsiteX3" fmla="*/ 0 w 838860"/>
                  <a:gd name="connsiteY3" fmla="*/ 142363 h 156122"/>
                  <a:gd name="connsiteX4" fmla="*/ 98772 w 838860"/>
                  <a:gd name="connsiteY4" fmla="*/ 0 h 156122"/>
                  <a:gd name="connsiteX0" fmla="*/ 98772 w 875766"/>
                  <a:gd name="connsiteY0" fmla="*/ 33966 h 190088"/>
                  <a:gd name="connsiteX1" fmla="*/ 875766 w 875766"/>
                  <a:gd name="connsiteY1" fmla="*/ 0 h 190088"/>
                  <a:gd name="connsiteX2" fmla="*/ 702340 w 875766"/>
                  <a:gd name="connsiteY2" fmla="*/ 190088 h 190088"/>
                  <a:gd name="connsiteX3" fmla="*/ 0 w 875766"/>
                  <a:gd name="connsiteY3" fmla="*/ 176329 h 190088"/>
                  <a:gd name="connsiteX4" fmla="*/ 98772 w 875766"/>
                  <a:gd name="connsiteY4" fmla="*/ 33966 h 190088"/>
                  <a:gd name="connsiteX0" fmla="*/ 98772 w 875766"/>
                  <a:gd name="connsiteY0" fmla="*/ 33966 h 176329"/>
                  <a:gd name="connsiteX1" fmla="*/ 875766 w 875766"/>
                  <a:gd name="connsiteY1" fmla="*/ 0 h 176329"/>
                  <a:gd name="connsiteX2" fmla="*/ 740077 w 875766"/>
                  <a:gd name="connsiteY2" fmla="*/ 169146 h 176329"/>
                  <a:gd name="connsiteX3" fmla="*/ 0 w 875766"/>
                  <a:gd name="connsiteY3" fmla="*/ 176329 h 176329"/>
                  <a:gd name="connsiteX4" fmla="*/ 98772 w 875766"/>
                  <a:gd name="connsiteY4" fmla="*/ 33966 h 176329"/>
                  <a:gd name="connsiteX0" fmla="*/ 98772 w 875766"/>
                  <a:gd name="connsiteY0" fmla="*/ 33966 h 176329"/>
                  <a:gd name="connsiteX1" fmla="*/ 875766 w 875766"/>
                  <a:gd name="connsiteY1" fmla="*/ 0 h 176329"/>
                  <a:gd name="connsiteX2" fmla="*/ 748474 w 875766"/>
                  <a:gd name="connsiteY2" fmla="*/ 139807 h 176329"/>
                  <a:gd name="connsiteX3" fmla="*/ 0 w 875766"/>
                  <a:gd name="connsiteY3" fmla="*/ 176329 h 176329"/>
                  <a:gd name="connsiteX4" fmla="*/ 98772 w 875766"/>
                  <a:gd name="connsiteY4" fmla="*/ 33966 h 176329"/>
                  <a:gd name="connsiteX0" fmla="*/ 98772 w 988063"/>
                  <a:gd name="connsiteY0" fmla="*/ 3310 h 145673"/>
                  <a:gd name="connsiteX1" fmla="*/ 988063 w 988063"/>
                  <a:gd name="connsiteY1" fmla="*/ 0 h 145673"/>
                  <a:gd name="connsiteX2" fmla="*/ 748474 w 988063"/>
                  <a:gd name="connsiteY2" fmla="*/ 109151 h 145673"/>
                  <a:gd name="connsiteX3" fmla="*/ 0 w 988063"/>
                  <a:gd name="connsiteY3" fmla="*/ 145673 h 145673"/>
                  <a:gd name="connsiteX4" fmla="*/ 98772 w 988063"/>
                  <a:gd name="connsiteY4" fmla="*/ 3310 h 145673"/>
                  <a:gd name="connsiteX0" fmla="*/ 302378 w 988063"/>
                  <a:gd name="connsiteY0" fmla="*/ 12738 h 145673"/>
                  <a:gd name="connsiteX1" fmla="*/ 988063 w 988063"/>
                  <a:gd name="connsiteY1" fmla="*/ 0 h 145673"/>
                  <a:gd name="connsiteX2" fmla="*/ 748474 w 988063"/>
                  <a:gd name="connsiteY2" fmla="*/ 109151 h 145673"/>
                  <a:gd name="connsiteX3" fmla="*/ 0 w 988063"/>
                  <a:gd name="connsiteY3" fmla="*/ 145673 h 145673"/>
                  <a:gd name="connsiteX4" fmla="*/ 302378 w 988063"/>
                  <a:gd name="connsiteY4" fmla="*/ 12738 h 145673"/>
                  <a:gd name="connsiteX0" fmla="*/ 336245 w 1021930"/>
                  <a:gd name="connsiteY0" fmla="*/ 12738 h 109151"/>
                  <a:gd name="connsiteX1" fmla="*/ 1021930 w 1021930"/>
                  <a:gd name="connsiteY1" fmla="*/ 0 h 109151"/>
                  <a:gd name="connsiteX2" fmla="*/ 782341 w 1021930"/>
                  <a:gd name="connsiteY2" fmla="*/ 109151 h 109151"/>
                  <a:gd name="connsiteX3" fmla="*/ 0 w 1021930"/>
                  <a:gd name="connsiteY3" fmla="*/ 97967 h 109151"/>
                  <a:gd name="connsiteX4" fmla="*/ 336245 w 1021930"/>
                  <a:gd name="connsiteY4" fmla="*/ 12738 h 109151"/>
                  <a:gd name="connsiteX0" fmla="*/ 336245 w 1021930"/>
                  <a:gd name="connsiteY0" fmla="*/ 12738 h 106353"/>
                  <a:gd name="connsiteX1" fmla="*/ 1021930 w 1021930"/>
                  <a:gd name="connsiteY1" fmla="*/ 0 h 106353"/>
                  <a:gd name="connsiteX2" fmla="*/ 687556 w 1021930"/>
                  <a:gd name="connsiteY2" fmla="*/ 106353 h 106353"/>
                  <a:gd name="connsiteX3" fmla="*/ 0 w 1021930"/>
                  <a:gd name="connsiteY3" fmla="*/ 97967 h 106353"/>
                  <a:gd name="connsiteX4" fmla="*/ 336245 w 1021930"/>
                  <a:gd name="connsiteY4" fmla="*/ 12738 h 106353"/>
                  <a:gd name="connsiteX0" fmla="*/ 336245 w 983294"/>
                  <a:gd name="connsiteY0" fmla="*/ 208 h 93823"/>
                  <a:gd name="connsiteX1" fmla="*/ 983294 w 983294"/>
                  <a:gd name="connsiteY1" fmla="*/ 0 h 93823"/>
                  <a:gd name="connsiteX2" fmla="*/ 687556 w 983294"/>
                  <a:gd name="connsiteY2" fmla="*/ 93823 h 93823"/>
                  <a:gd name="connsiteX3" fmla="*/ 0 w 983294"/>
                  <a:gd name="connsiteY3" fmla="*/ 85437 h 93823"/>
                  <a:gd name="connsiteX4" fmla="*/ 336245 w 983294"/>
                  <a:gd name="connsiteY4" fmla="*/ 208 h 93823"/>
                  <a:gd name="connsiteX0" fmla="*/ 332770 w 983294"/>
                  <a:gd name="connsiteY0" fmla="*/ 0 h 117641"/>
                  <a:gd name="connsiteX1" fmla="*/ 983294 w 983294"/>
                  <a:gd name="connsiteY1" fmla="*/ 23818 h 117641"/>
                  <a:gd name="connsiteX2" fmla="*/ 687556 w 983294"/>
                  <a:gd name="connsiteY2" fmla="*/ 117641 h 117641"/>
                  <a:gd name="connsiteX3" fmla="*/ 0 w 983294"/>
                  <a:gd name="connsiteY3" fmla="*/ 109255 h 117641"/>
                  <a:gd name="connsiteX4" fmla="*/ 332770 w 983294"/>
                  <a:gd name="connsiteY4" fmla="*/ 0 h 117641"/>
                  <a:gd name="connsiteX0" fmla="*/ 294134 w 983294"/>
                  <a:gd name="connsiteY0" fmla="*/ 0 h 105111"/>
                  <a:gd name="connsiteX1" fmla="*/ 983294 w 983294"/>
                  <a:gd name="connsiteY1" fmla="*/ 11288 h 105111"/>
                  <a:gd name="connsiteX2" fmla="*/ 687556 w 983294"/>
                  <a:gd name="connsiteY2" fmla="*/ 105111 h 105111"/>
                  <a:gd name="connsiteX3" fmla="*/ 0 w 983294"/>
                  <a:gd name="connsiteY3" fmla="*/ 96725 h 105111"/>
                  <a:gd name="connsiteX4" fmla="*/ 294134 w 983294"/>
                  <a:gd name="connsiteY4" fmla="*/ 0 h 105111"/>
                  <a:gd name="connsiteX0" fmla="*/ 357369 w 983294"/>
                  <a:gd name="connsiteY0" fmla="*/ 0 h 134002"/>
                  <a:gd name="connsiteX1" fmla="*/ 983294 w 983294"/>
                  <a:gd name="connsiteY1" fmla="*/ 40179 h 134002"/>
                  <a:gd name="connsiteX2" fmla="*/ 687556 w 983294"/>
                  <a:gd name="connsiteY2" fmla="*/ 134002 h 134002"/>
                  <a:gd name="connsiteX3" fmla="*/ 0 w 983294"/>
                  <a:gd name="connsiteY3" fmla="*/ 125616 h 134002"/>
                  <a:gd name="connsiteX4" fmla="*/ 357369 w 983294"/>
                  <a:gd name="connsiteY4" fmla="*/ 0 h 134002"/>
                  <a:gd name="connsiteX0" fmla="*/ 357369 w 1046530"/>
                  <a:gd name="connsiteY0" fmla="*/ 0 h 134002"/>
                  <a:gd name="connsiteX1" fmla="*/ 1046530 w 1046530"/>
                  <a:gd name="connsiteY1" fmla="*/ 11288 h 134002"/>
                  <a:gd name="connsiteX2" fmla="*/ 687556 w 1046530"/>
                  <a:gd name="connsiteY2" fmla="*/ 134002 h 134002"/>
                  <a:gd name="connsiteX3" fmla="*/ 0 w 1046530"/>
                  <a:gd name="connsiteY3" fmla="*/ 125616 h 134002"/>
                  <a:gd name="connsiteX4" fmla="*/ 357369 w 1046530"/>
                  <a:gd name="connsiteY4" fmla="*/ 0 h 1340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530" h="134002">
                    <a:moveTo>
                      <a:pt x="357369" y="0"/>
                    </a:moveTo>
                    <a:lnTo>
                      <a:pt x="1046530" y="11288"/>
                    </a:lnTo>
                    <a:lnTo>
                      <a:pt x="687556" y="134002"/>
                    </a:lnTo>
                    <a:lnTo>
                      <a:pt x="0" y="125616"/>
                    </a:lnTo>
                    <a:lnTo>
                      <a:pt x="357369"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24" name="Rectangle 23"/>
              <p:cNvSpPr>
                <a:spLocks/>
              </p:cNvSpPr>
              <p:nvPr/>
            </p:nvSpPr>
            <p:spPr>
              <a:xfrm rot="16200000">
                <a:off x="822059" y="2378340"/>
                <a:ext cx="1662751" cy="41126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000000"/>
                  </a:solidFill>
                  <a:uFillTx/>
                  <a:latin typeface="Calibri"/>
                  <a:sym typeface="Arial"/>
                </a:endParaRPr>
              </a:p>
            </p:txBody>
          </p:sp>
          <p:sp>
            <p:nvSpPr>
              <p:cNvPr id="25" name="Rectangle 24"/>
              <p:cNvSpPr>
                <a:spLocks/>
              </p:cNvSpPr>
              <p:nvPr/>
            </p:nvSpPr>
            <p:spPr>
              <a:xfrm rot="16200000">
                <a:off x="1857942" y="2213389"/>
                <a:ext cx="1850989" cy="226549"/>
              </a:xfrm>
              <a:custGeom>
                <a:avLst/>
                <a:gdLst>
                  <a:gd name="connsiteX0" fmla="*/ 0 w 1662751"/>
                  <a:gd name="connsiteY0" fmla="*/ 0 h 97810"/>
                  <a:gd name="connsiteX1" fmla="*/ 1662751 w 1662751"/>
                  <a:gd name="connsiteY1" fmla="*/ 0 h 97810"/>
                  <a:gd name="connsiteX2" fmla="*/ 1662751 w 1662751"/>
                  <a:gd name="connsiteY2" fmla="*/ 97810 h 97810"/>
                  <a:gd name="connsiteX3" fmla="*/ 0 w 1662751"/>
                  <a:gd name="connsiteY3" fmla="*/ 97810 h 97810"/>
                  <a:gd name="connsiteX4" fmla="*/ 0 w 1662751"/>
                  <a:gd name="connsiteY4" fmla="*/ 0 h 97810"/>
                  <a:gd name="connsiteX0" fmla="*/ 0 w 1662751"/>
                  <a:gd name="connsiteY0" fmla="*/ 0 h 97810"/>
                  <a:gd name="connsiteX1" fmla="*/ 1608160 w 1662751"/>
                  <a:gd name="connsiteY1" fmla="*/ 0 h 97810"/>
                  <a:gd name="connsiteX2" fmla="*/ 1662751 w 1662751"/>
                  <a:gd name="connsiteY2" fmla="*/ 97810 h 97810"/>
                  <a:gd name="connsiteX3" fmla="*/ 0 w 1662751"/>
                  <a:gd name="connsiteY3" fmla="*/ 97810 h 97810"/>
                  <a:gd name="connsiteX4" fmla="*/ 0 w 1662751"/>
                  <a:gd name="connsiteY4" fmla="*/ 0 h 97810"/>
                  <a:gd name="connsiteX0" fmla="*/ 0 w 1744639"/>
                  <a:gd name="connsiteY0" fmla="*/ 13650 h 97810"/>
                  <a:gd name="connsiteX1" fmla="*/ 1690048 w 1744639"/>
                  <a:gd name="connsiteY1" fmla="*/ 0 h 97810"/>
                  <a:gd name="connsiteX2" fmla="*/ 1744639 w 1744639"/>
                  <a:gd name="connsiteY2" fmla="*/ 97810 h 97810"/>
                  <a:gd name="connsiteX3" fmla="*/ 81888 w 1744639"/>
                  <a:gd name="connsiteY3" fmla="*/ 97810 h 97810"/>
                  <a:gd name="connsiteX4" fmla="*/ 0 w 1744639"/>
                  <a:gd name="connsiteY4" fmla="*/ 13650 h 97810"/>
                  <a:gd name="connsiteX0" fmla="*/ 0 w 1799230"/>
                  <a:gd name="connsiteY0" fmla="*/ 13650 h 97810"/>
                  <a:gd name="connsiteX1" fmla="*/ 1690048 w 1799230"/>
                  <a:gd name="connsiteY1" fmla="*/ 0 h 97810"/>
                  <a:gd name="connsiteX2" fmla="*/ 1799230 w 1799230"/>
                  <a:gd name="connsiteY2" fmla="*/ 84162 h 97810"/>
                  <a:gd name="connsiteX3" fmla="*/ 81888 w 1799230"/>
                  <a:gd name="connsiteY3" fmla="*/ 97810 h 97810"/>
                  <a:gd name="connsiteX4" fmla="*/ 0 w 1799230"/>
                  <a:gd name="connsiteY4" fmla="*/ 13650 h 97810"/>
                  <a:gd name="connsiteX0" fmla="*/ 0 w 1850989"/>
                  <a:gd name="connsiteY0" fmla="*/ 17522 h 97810"/>
                  <a:gd name="connsiteX1" fmla="*/ 1741807 w 1850989"/>
                  <a:gd name="connsiteY1" fmla="*/ 0 h 97810"/>
                  <a:gd name="connsiteX2" fmla="*/ 1850989 w 1850989"/>
                  <a:gd name="connsiteY2" fmla="*/ 84162 h 97810"/>
                  <a:gd name="connsiteX3" fmla="*/ 133647 w 1850989"/>
                  <a:gd name="connsiteY3" fmla="*/ 97810 h 97810"/>
                  <a:gd name="connsiteX4" fmla="*/ 0 w 1850989"/>
                  <a:gd name="connsiteY4" fmla="*/ 17522 h 97810"/>
                  <a:gd name="connsiteX0" fmla="*/ 0 w 1850989"/>
                  <a:gd name="connsiteY0" fmla="*/ 17522 h 105555"/>
                  <a:gd name="connsiteX1" fmla="*/ 1741807 w 1850989"/>
                  <a:gd name="connsiteY1" fmla="*/ 0 h 105555"/>
                  <a:gd name="connsiteX2" fmla="*/ 1850989 w 1850989"/>
                  <a:gd name="connsiteY2" fmla="*/ 84162 h 105555"/>
                  <a:gd name="connsiteX3" fmla="*/ 168152 w 1850989"/>
                  <a:gd name="connsiteY3" fmla="*/ 105555 h 105555"/>
                  <a:gd name="connsiteX4" fmla="*/ 0 w 1850989"/>
                  <a:gd name="connsiteY4" fmla="*/ 17522 h 105555"/>
                  <a:gd name="connsiteX0" fmla="*/ 0 w 1850989"/>
                  <a:gd name="connsiteY0" fmla="*/ 13650 h 101683"/>
                  <a:gd name="connsiteX1" fmla="*/ 1629664 w 1850989"/>
                  <a:gd name="connsiteY1" fmla="*/ 0 h 101683"/>
                  <a:gd name="connsiteX2" fmla="*/ 1850989 w 1850989"/>
                  <a:gd name="connsiteY2" fmla="*/ 80290 h 101683"/>
                  <a:gd name="connsiteX3" fmla="*/ 168152 w 1850989"/>
                  <a:gd name="connsiteY3" fmla="*/ 101683 h 101683"/>
                  <a:gd name="connsiteX4" fmla="*/ 0 w 1850989"/>
                  <a:gd name="connsiteY4" fmla="*/ 13650 h 1016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0989" h="101683">
                    <a:moveTo>
                      <a:pt x="0" y="13650"/>
                    </a:moveTo>
                    <a:lnTo>
                      <a:pt x="1629664" y="0"/>
                    </a:lnTo>
                    <a:lnTo>
                      <a:pt x="1850989" y="80290"/>
                    </a:lnTo>
                    <a:lnTo>
                      <a:pt x="168152" y="101683"/>
                    </a:lnTo>
                    <a:lnTo>
                      <a:pt x="0" y="1365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18" name="Rectangle 17"/>
              <p:cNvSpPr>
                <a:spLocks/>
              </p:cNvSpPr>
              <p:nvPr/>
            </p:nvSpPr>
            <p:spPr>
              <a:xfrm>
                <a:off x="671014" y="2164681"/>
                <a:ext cx="1843586" cy="56487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000000"/>
                  </a:solidFill>
                  <a:uFillTx/>
                  <a:latin typeface="Calibri"/>
                  <a:sym typeface="Arial"/>
                </a:endParaRPr>
              </a:p>
            </p:txBody>
          </p:sp>
          <p:sp>
            <p:nvSpPr>
              <p:cNvPr id="26" name="Rectangle 25"/>
              <p:cNvSpPr>
                <a:spLocks/>
              </p:cNvSpPr>
              <p:nvPr/>
            </p:nvSpPr>
            <p:spPr>
              <a:xfrm>
                <a:off x="901886" y="1398894"/>
                <a:ext cx="1898179" cy="100084"/>
              </a:xfrm>
              <a:custGeom>
                <a:avLst/>
                <a:gdLst>
                  <a:gd name="connsiteX0" fmla="*/ 0 w 1843586"/>
                  <a:gd name="connsiteY0" fmla="*/ 0 h 195618"/>
                  <a:gd name="connsiteX1" fmla="*/ 1843586 w 1843586"/>
                  <a:gd name="connsiteY1" fmla="*/ 0 h 195618"/>
                  <a:gd name="connsiteX2" fmla="*/ 1843586 w 1843586"/>
                  <a:gd name="connsiteY2" fmla="*/ 195618 h 195618"/>
                  <a:gd name="connsiteX3" fmla="*/ 0 w 1843586"/>
                  <a:gd name="connsiteY3" fmla="*/ 195618 h 195618"/>
                  <a:gd name="connsiteX4" fmla="*/ 0 w 1843586"/>
                  <a:gd name="connsiteY4" fmla="*/ 0 h 195618"/>
                  <a:gd name="connsiteX0" fmla="*/ 300251 w 1843586"/>
                  <a:gd name="connsiteY0" fmla="*/ 0 h 195618"/>
                  <a:gd name="connsiteX1" fmla="*/ 1843586 w 1843586"/>
                  <a:gd name="connsiteY1" fmla="*/ 0 h 195618"/>
                  <a:gd name="connsiteX2" fmla="*/ 1843586 w 1843586"/>
                  <a:gd name="connsiteY2" fmla="*/ 195618 h 195618"/>
                  <a:gd name="connsiteX3" fmla="*/ 0 w 1843586"/>
                  <a:gd name="connsiteY3" fmla="*/ 195618 h 195618"/>
                  <a:gd name="connsiteX4" fmla="*/ 300251 w 1843586"/>
                  <a:gd name="connsiteY4" fmla="*/ 0 h 195618"/>
                  <a:gd name="connsiteX0" fmla="*/ 300251 w 1966416"/>
                  <a:gd name="connsiteY0" fmla="*/ 0 h 195618"/>
                  <a:gd name="connsiteX1" fmla="*/ 1966416 w 1966416"/>
                  <a:gd name="connsiteY1" fmla="*/ 54591 h 195618"/>
                  <a:gd name="connsiteX2" fmla="*/ 1843586 w 1966416"/>
                  <a:gd name="connsiteY2" fmla="*/ 195618 h 195618"/>
                  <a:gd name="connsiteX3" fmla="*/ 0 w 1966416"/>
                  <a:gd name="connsiteY3" fmla="*/ 195618 h 195618"/>
                  <a:gd name="connsiteX4" fmla="*/ 300251 w 1966416"/>
                  <a:gd name="connsiteY4" fmla="*/ 0 h 195618"/>
                  <a:gd name="connsiteX0" fmla="*/ 286604 w 1966416"/>
                  <a:gd name="connsiteY0" fmla="*/ 0 h 141027"/>
                  <a:gd name="connsiteX1" fmla="*/ 1966416 w 1966416"/>
                  <a:gd name="connsiteY1" fmla="*/ 0 h 141027"/>
                  <a:gd name="connsiteX2" fmla="*/ 1843586 w 1966416"/>
                  <a:gd name="connsiteY2" fmla="*/ 141027 h 141027"/>
                  <a:gd name="connsiteX3" fmla="*/ 0 w 1966416"/>
                  <a:gd name="connsiteY3" fmla="*/ 141027 h 141027"/>
                  <a:gd name="connsiteX4" fmla="*/ 286604 w 1966416"/>
                  <a:gd name="connsiteY4" fmla="*/ 0 h 141027"/>
                  <a:gd name="connsiteX0" fmla="*/ 272957 w 1952769"/>
                  <a:gd name="connsiteY0" fmla="*/ 0 h 168322"/>
                  <a:gd name="connsiteX1" fmla="*/ 1952769 w 1952769"/>
                  <a:gd name="connsiteY1" fmla="*/ 0 h 168322"/>
                  <a:gd name="connsiteX2" fmla="*/ 1829939 w 1952769"/>
                  <a:gd name="connsiteY2" fmla="*/ 141027 h 168322"/>
                  <a:gd name="connsiteX3" fmla="*/ 0 w 1952769"/>
                  <a:gd name="connsiteY3" fmla="*/ 168322 h 168322"/>
                  <a:gd name="connsiteX4" fmla="*/ 272957 w 1952769"/>
                  <a:gd name="connsiteY4" fmla="*/ 0 h 168322"/>
                  <a:gd name="connsiteX0" fmla="*/ 272957 w 1925474"/>
                  <a:gd name="connsiteY0" fmla="*/ 0 h 168322"/>
                  <a:gd name="connsiteX1" fmla="*/ 1925474 w 1925474"/>
                  <a:gd name="connsiteY1" fmla="*/ 40943 h 168322"/>
                  <a:gd name="connsiteX2" fmla="*/ 1829939 w 1925474"/>
                  <a:gd name="connsiteY2" fmla="*/ 141027 h 168322"/>
                  <a:gd name="connsiteX3" fmla="*/ 0 w 1925474"/>
                  <a:gd name="connsiteY3" fmla="*/ 168322 h 168322"/>
                  <a:gd name="connsiteX4" fmla="*/ 272957 w 1925474"/>
                  <a:gd name="connsiteY4" fmla="*/ 0 h 168322"/>
                  <a:gd name="connsiteX0" fmla="*/ 191070 w 1925474"/>
                  <a:gd name="connsiteY0" fmla="*/ 0 h 127379"/>
                  <a:gd name="connsiteX1" fmla="*/ 1925474 w 1925474"/>
                  <a:gd name="connsiteY1" fmla="*/ 0 h 127379"/>
                  <a:gd name="connsiteX2" fmla="*/ 1829939 w 1925474"/>
                  <a:gd name="connsiteY2" fmla="*/ 100084 h 127379"/>
                  <a:gd name="connsiteX3" fmla="*/ 0 w 1925474"/>
                  <a:gd name="connsiteY3" fmla="*/ 127379 h 127379"/>
                  <a:gd name="connsiteX4" fmla="*/ 191070 w 1925474"/>
                  <a:gd name="connsiteY4" fmla="*/ 0 h 127379"/>
                  <a:gd name="connsiteX0" fmla="*/ 163775 w 1898179"/>
                  <a:gd name="connsiteY0" fmla="*/ 0 h 127379"/>
                  <a:gd name="connsiteX1" fmla="*/ 1898179 w 1898179"/>
                  <a:gd name="connsiteY1" fmla="*/ 0 h 127379"/>
                  <a:gd name="connsiteX2" fmla="*/ 1802644 w 1898179"/>
                  <a:gd name="connsiteY2" fmla="*/ 100084 h 127379"/>
                  <a:gd name="connsiteX3" fmla="*/ 0 w 1898179"/>
                  <a:gd name="connsiteY3" fmla="*/ 127379 h 127379"/>
                  <a:gd name="connsiteX4" fmla="*/ 163775 w 1898179"/>
                  <a:gd name="connsiteY4" fmla="*/ 0 h 127379"/>
                  <a:gd name="connsiteX0" fmla="*/ 163775 w 1898179"/>
                  <a:gd name="connsiteY0" fmla="*/ 0 h 100084"/>
                  <a:gd name="connsiteX1" fmla="*/ 1898179 w 1898179"/>
                  <a:gd name="connsiteY1" fmla="*/ 0 h 100084"/>
                  <a:gd name="connsiteX2" fmla="*/ 1802644 w 1898179"/>
                  <a:gd name="connsiteY2" fmla="*/ 100084 h 100084"/>
                  <a:gd name="connsiteX3" fmla="*/ 0 w 1898179"/>
                  <a:gd name="connsiteY3" fmla="*/ 100084 h 100084"/>
                  <a:gd name="connsiteX4" fmla="*/ 163775 w 1898179"/>
                  <a:gd name="connsiteY4" fmla="*/ 0 h 100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8179" h="100084">
                    <a:moveTo>
                      <a:pt x="163775" y="0"/>
                    </a:moveTo>
                    <a:lnTo>
                      <a:pt x="1898179" y="0"/>
                    </a:lnTo>
                    <a:lnTo>
                      <a:pt x="1802644" y="100084"/>
                    </a:lnTo>
                    <a:lnTo>
                      <a:pt x="0" y="100084"/>
                    </a:lnTo>
                    <a:lnTo>
                      <a:pt x="163775"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000000"/>
                  </a:solidFill>
                  <a:uFillTx/>
                  <a:latin typeface="Calibri"/>
                  <a:sym typeface="Arial"/>
                </a:endParaRPr>
              </a:p>
            </p:txBody>
          </p:sp>
          <p:sp>
            <p:nvSpPr>
              <p:cNvPr id="20" name="Flowchart: Punched Tape 19"/>
              <p:cNvSpPr>
                <a:spLocks/>
              </p:cNvSpPr>
              <p:nvPr/>
            </p:nvSpPr>
            <p:spPr>
              <a:xfrm rot="1210531">
                <a:off x="382280" y="1211826"/>
                <a:ext cx="1318413" cy="199892"/>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29" name="Flowchart: Punched Tape 28"/>
              <p:cNvSpPr>
                <a:spLocks/>
              </p:cNvSpPr>
              <p:nvPr/>
            </p:nvSpPr>
            <p:spPr>
              <a:xfrm rot="20823350">
                <a:off x="2013448" y="1218026"/>
                <a:ext cx="1071111" cy="204916"/>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uFillTx/>
                  <a:latin typeface="Calibri"/>
                  <a:sym typeface="Arial"/>
                </a:endParaRPr>
              </a:p>
            </p:txBody>
          </p:sp>
          <p:sp>
            <p:nvSpPr>
              <p:cNvPr id="32" name="Donut 31"/>
              <p:cNvSpPr>
                <a:spLocks/>
              </p:cNvSpPr>
              <p:nvPr/>
            </p:nvSpPr>
            <p:spPr>
              <a:xfrm rot="3075008">
                <a:off x="1040317" y="791337"/>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sp>
            <p:nvSpPr>
              <p:cNvPr id="36" name="Donut 35"/>
              <p:cNvSpPr>
                <a:spLocks/>
              </p:cNvSpPr>
              <p:nvPr/>
            </p:nvSpPr>
            <p:spPr>
              <a:xfrm rot="18151548">
                <a:off x="1453681" y="786139"/>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sp>
            <p:nvSpPr>
              <p:cNvPr id="35" name="Donut 34"/>
              <p:cNvSpPr>
                <a:spLocks/>
              </p:cNvSpPr>
              <p:nvPr/>
            </p:nvSpPr>
            <p:spPr>
              <a:xfrm rot="19796846">
                <a:off x="1725242" y="950525"/>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sp>
            <p:nvSpPr>
              <p:cNvPr id="33" name="Donut 32"/>
              <p:cNvSpPr>
                <a:spLocks/>
              </p:cNvSpPr>
              <p:nvPr/>
            </p:nvSpPr>
            <p:spPr>
              <a:xfrm rot="1245910">
                <a:off x="858558" y="967462"/>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grpSp>
        <p:sp>
          <p:nvSpPr>
            <p:cNvPr id="1025" name="Line Callout 1 1024"/>
            <p:cNvSpPr>
              <a:spLocks/>
            </p:cNvSpPr>
            <p:nvPr/>
          </p:nvSpPr>
          <p:spPr>
            <a:xfrm>
              <a:off x="1070836" y="2211545"/>
              <a:ext cx="1062763" cy="1261450"/>
            </a:xfrm>
            <a:custGeom>
              <a:avLst/>
              <a:gdLst>
                <a:gd name="connsiteX0" fmla="*/ 0 w 1062763"/>
                <a:gd name="connsiteY0" fmla="*/ 0 h 717381"/>
                <a:gd name="connsiteX1" fmla="*/ 1062763 w 1062763"/>
                <a:gd name="connsiteY1" fmla="*/ 0 h 717381"/>
                <a:gd name="connsiteX2" fmla="*/ 1062763 w 1062763"/>
                <a:gd name="connsiteY2" fmla="*/ 717381 h 717381"/>
                <a:gd name="connsiteX3" fmla="*/ 0 w 1062763"/>
                <a:gd name="connsiteY3" fmla="*/ 717381 h 717381"/>
                <a:gd name="connsiteX4" fmla="*/ 0 w 1062763"/>
                <a:gd name="connsiteY4" fmla="*/ 0 h 717381"/>
                <a:gd name="connsiteX0" fmla="*/ 527959 w 1062763"/>
                <a:gd name="connsiteY0" fmla="*/ -42907 h 717381"/>
                <a:gd name="connsiteX1" fmla="*/ 745167 w 1062763"/>
                <a:gd name="connsiteY1" fmla="*/ -544069 h 717381"/>
                <a:gd name="connsiteX0" fmla="*/ 0 w 1062763"/>
                <a:gd name="connsiteY0" fmla="*/ 544069 h 1261450"/>
                <a:gd name="connsiteX1" fmla="*/ 1062763 w 1062763"/>
                <a:gd name="connsiteY1" fmla="*/ 544069 h 1261450"/>
                <a:gd name="connsiteX2" fmla="*/ 1062763 w 1062763"/>
                <a:gd name="connsiteY2" fmla="*/ 1261450 h 1261450"/>
                <a:gd name="connsiteX3" fmla="*/ 0 w 1062763"/>
                <a:gd name="connsiteY3" fmla="*/ 1261450 h 1261450"/>
                <a:gd name="connsiteX4" fmla="*/ 0 w 1062763"/>
                <a:gd name="connsiteY4" fmla="*/ 544069 h 1261450"/>
                <a:gd name="connsiteX0" fmla="*/ 527959 w 1062763"/>
                <a:gd name="connsiteY0" fmla="*/ 501162 h 1261450"/>
                <a:gd name="connsiteX1" fmla="*/ 553248 w 1062763"/>
                <a:gd name="connsiteY1" fmla="*/ 115421 h 1261450"/>
                <a:gd name="connsiteX2" fmla="*/ 745167 w 1062763"/>
                <a:gd name="connsiteY2" fmla="*/ 0 h 1261450"/>
              </a:gdLst>
              <a:ahLst/>
              <a:cxnLst>
                <a:cxn ang="0">
                  <a:pos x="connsiteX0" y="connsiteY0"/>
                </a:cxn>
                <a:cxn ang="0">
                  <a:pos x="connsiteX1" y="connsiteY1"/>
                </a:cxn>
                <a:cxn ang="0">
                  <a:pos x="connsiteX2" y="connsiteY2"/>
                </a:cxn>
              </a:cxnLst>
              <a:rect l="l" t="t" r="r" b="b"/>
              <a:pathLst>
                <a:path w="1062763" h="1261450" extrusionOk="0">
                  <a:moveTo>
                    <a:pt x="0" y="544069"/>
                  </a:moveTo>
                  <a:lnTo>
                    <a:pt x="1062763" y="544069"/>
                  </a:lnTo>
                  <a:lnTo>
                    <a:pt x="1062763" y="1261450"/>
                  </a:lnTo>
                  <a:lnTo>
                    <a:pt x="0" y="1261450"/>
                  </a:lnTo>
                  <a:lnTo>
                    <a:pt x="0" y="544069"/>
                  </a:lnTo>
                  <a:close/>
                </a:path>
                <a:path w="1062763" h="1261450" fill="none" extrusionOk="0">
                  <a:moveTo>
                    <a:pt x="527959" y="501162"/>
                  </a:moveTo>
                  <a:cubicBezTo>
                    <a:pt x="559135" y="418074"/>
                    <a:pt x="522072" y="198509"/>
                    <a:pt x="553248" y="115421"/>
                  </a:cubicBezTo>
                  <a:cubicBezTo>
                    <a:pt x="532124" y="197630"/>
                    <a:pt x="672764" y="167054"/>
                    <a:pt x="745167" y="0"/>
                  </a:cubicBezTo>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uFillTx/>
                <a:latin typeface="Calibri"/>
                <a:sym typeface="Arial"/>
              </a:endParaRPr>
            </a:p>
            <a:p>
              <a:pPr algn="ctr" defTabSz="914400"/>
              <a:endParaRPr lang="en-US" dirty="0">
                <a:solidFill>
                  <a:srgbClr val="FFFFFF"/>
                </a:solidFill>
                <a:uFillTx/>
                <a:latin typeface="Calibri"/>
                <a:sym typeface="Arial"/>
              </a:endParaRPr>
            </a:p>
            <a:p>
              <a:pPr algn="ctr" defTabSz="914400"/>
              <a:r>
                <a:rPr lang="en-US" b="1" dirty="0">
                  <a:solidFill>
                    <a:srgbClr val="FFFFFF"/>
                  </a:solidFill>
                  <a:uFillTx/>
                  <a:latin typeface="Calibri"/>
                  <a:sym typeface="Arial"/>
                </a:rPr>
                <a:t>To Teachers</a:t>
              </a:r>
            </a:p>
          </p:txBody>
        </p:sp>
      </p:grpSp>
      <p:grpSp>
        <p:nvGrpSpPr>
          <p:cNvPr id="1030" name="Group 1029"/>
          <p:cNvGrpSpPr/>
          <p:nvPr/>
        </p:nvGrpSpPr>
        <p:grpSpPr>
          <a:xfrm>
            <a:off x="762000" y="1751893"/>
            <a:ext cx="2078441" cy="753499"/>
            <a:chOff x="776819" y="1827233"/>
            <a:chExt cx="2078441" cy="753499"/>
          </a:xfrm>
        </p:grpSpPr>
        <p:sp>
          <p:nvSpPr>
            <p:cNvPr id="68" name="Rectangle 67"/>
            <p:cNvSpPr>
              <a:spLocks/>
            </p:cNvSpPr>
            <p:nvPr/>
          </p:nvSpPr>
          <p:spPr>
            <a:xfrm rot="18186891">
              <a:off x="1500230" y="2196707"/>
              <a:ext cx="429405" cy="338645"/>
            </a:xfrm>
            <a:custGeom>
              <a:avLst/>
              <a:gdLst>
                <a:gd name="connsiteX0" fmla="*/ 0 w 624293"/>
                <a:gd name="connsiteY0" fmla="*/ 0 h 389086"/>
                <a:gd name="connsiteX1" fmla="*/ 624293 w 624293"/>
                <a:gd name="connsiteY1" fmla="*/ 0 h 389086"/>
                <a:gd name="connsiteX2" fmla="*/ 624293 w 624293"/>
                <a:gd name="connsiteY2" fmla="*/ 389086 h 389086"/>
                <a:gd name="connsiteX3" fmla="*/ 0 w 624293"/>
                <a:gd name="connsiteY3" fmla="*/ 389086 h 389086"/>
                <a:gd name="connsiteX4" fmla="*/ 0 w 624293"/>
                <a:gd name="connsiteY4" fmla="*/ 0 h 389086"/>
                <a:gd name="connsiteX0" fmla="*/ 0 w 624293"/>
                <a:gd name="connsiteY0" fmla="*/ 0 h 389086"/>
                <a:gd name="connsiteX1" fmla="*/ 624293 w 624293"/>
                <a:gd name="connsiteY1" fmla="*/ 0 h 389086"/>
                <a:gd name="connsiteX2" fmla="*/ 624293 w 624293"/>
                <a:gd name="connsiteY2" fmla="*/ 389086 h 389086"/>
                <a:gd name="connsiteX3" fmla="*/ 224936 w 624293"/>
                <a:gd name="connsiteY3" fmla="*/ 386559 h 389086"/>
                <a:gd name="connsiteX4" fmla="*/ 0 w 624293"/>
                <a:gd name="connsiteY4" fmla="*/ 0 h 389086"/>
                <a:gd name="connsiteX0" fmla="*/ 0 w 624293"/>
                <a:gd name="connsiteY0" fmla="*/ 0 h 389086"/>
                <a:gd name="connsiteX1" fmla="*/ 624293 w 624293"/>
                <a:gd name="connsiteY1" fmla="*/ 0 h 389086"/>
                <a:gd name="connsiteX2" fmla="*/ 624293 w 624293"/>
                <a:gd name="connsiteY2" fmla="*/ 389086 h 389086"/>
                <a:gd name="connsiteX3" fmla="*/ 229962 w 624293"/>
                <a:gd name="connsiteY3" fmla="*/ 362682 h 389086"/>
                <a:gd name="connsiteX4" fmla="*/ 0 w 624293"/>
                <a:gd name="connsiteY4" fmla="*/ 0 h 389086"/>
                <a:gd name="connsiteX0" fmla="*/ 0 w 624293"/>
                <a:gd name="connsiteY0" fmla="*/ 0 h 362682"/>
                <a:gd name="connsiteX1" fmla="*/ 624293 w 624293"/>
                <a:gd name="connsiteY1" fmla="*/ 0 h 362682"/>
                <a:gd name="connsiteX2" fmla="*/ 622406 w 624293"/>
                <a:gd name="connsiteY2" fmla="*/ 338821 h 362682"/>
                <a:gd name="connsiteX3" fmla="*/ 229962 w 624293"/>
                <a:gd name="connsiteY3" fmla="*/ 362682 h 362682"/>
                <a:gd name="connsiteX4" fmla="*/ 0 w 624293"/>
                <a:gd name="connsiteY4" fmla="*/ 0 h 362682"/>
                <a:gd name="connsiteX0" fmla="*/ 0 w 622406"/>
                <a:gd name="connsiteY0" fmla="*/ 0 h 362682"/>
                <a:gd name="connsiteX1" fmla="*/ 580942 w 622406"/>
                <a:gd name="connsiteY1" fmla="*/ 28277 h 362682"/>
                <a:gd name="connsiteX2" fmla="*/ 622406 w 622406"/>
                <a:gd name="connsiteY2" fmla="*/ 338821 h 362682"/>
                <a:gd name="connsiteX3" fmla="*/ 229962 w 622406"/>
                <a:gd name="connsiteY3" fmla="*/ 362682 h 362682"/>
                <a:gd name="connsiteX4" fmla="*/ 0 w 622406"/>
                <a:gd name="connsiteY4" fmla="*/ 0 h 362682"/>
                <a:gd name="connsiteX0" fmla="*/ 0 w 622406"/>
                <a:gd name="connsiteY0" fmla="*/ 0 h 362682"/>
                <a:gd name="connsiteX1" fmla="*/ 338732 w 622406"/>
                <a:gd name="connsiteY1" fmla="*/ 83269 h 362682"/>
                <a:gd name="connsiteX2" fmla="*/ 622406 w 622406"/>
                <a:gd name="connsiteY2" fmla="*/ 338821 h 362682"/>
                <a:gd name="connsiteX3" fmla="*/ 229962 w 622406"/>
                <a:gd name="connsiteY3" fmla="*/ 362682 h 362682"/>
                <a:gd name="connsiteX4" fmla="*/ 0 w 622406"/>
                <a:gd name="connsiteY4" fmla="*/ 0 h 362682"/>
                <a:gd name="connsiteX0" fmla="*/ 0 w 412233"/>
                <a:gd name="connsiteY0" fmla="*/ 0 h 362682"/>
                <a:gd name="connsiteX1" fmla="*/ 338732 w 412233"/>
                <a:gd name="connsiteY1" fmla="*/ 83269 h 362682"/>
                <a:gd name="connsiteX2" fmla="*/ 412233 w 412233"/>
                <a:gd name="connsiteY2" fmla="*/ 300822 h 362682"/>
                <a:gd name="connsiteX3" fmla="*/ 229962 w 412233"/>
                <a:gd name="connsiteY3" fmla="*/ 362682 h 362682"/>
                <a:gd name="connsiteX4" fmla="*/ 0 w 412233"/>
                <a:gd name="connsiteY4" fmla="*/ 0 h 362682"/>
                <a:gd name="connsiteX0" fmla="*/ 0 w 403279"/>
                <a:gd name="connsiteY0" fmla="*/ 0 h 362682"/>
                <a:gd name="connsiteX1" fmla="*/ 338732 w 403279"/>
                <a:gd name="connsiteY1" fmla="*/ 83269 h 362682"/>
                <a:gd name="connsiteX2" fmla="*/ 403279 w 403279"/>
                <a:gd name="connsiteY2" fmla="*/ 344964 h 362682"/>
                <a:gd name="connsiteX3" fmla="*/ 229962 w 403279"/>
                <a:gd name="connsiteY3" fmla="*/ 362682 h 362682"/>
                <a:gd name="connsiteX4" fmla="*/ 0 w 403279"/>
                <a:gd name="connsiteY4" fmla="*/ 0 h 362682"/>
                <a:gd name="connsiteX0" fmla="*/ 0 w 403279"/>
                <a:gd name="connsiteY0" fmla="*/ 0 h 362682"/>
                <a:gd name="connsiteX1" fmla="*/ 295822 w 403279"/>
                <a:gd name="connsiteY1" fmla="*/ 112312 h 362682"/>
                <a:gd name="connsiteX2" fmla="*/ 403279 w 403279"/>
                <a:gd name="connsiteY2" fmla="*/ 344964 h 362682"/>
                <a:gd name="connsiteX3" fmla="*/ 229962 w 403279"/>
                <a:gd name="connsiteY3" fmla="*/ 362682 h 362682"/>
                <a:gd name="connsiteX4" fmla="*/ 0 w 403279"/>
                <a:gd name="connsiteY4" fmla="*/ 0 h 362682"/>
                <a:gd name="connsiteX0" fmla="*/ 0 w 436867"/>
                <a:gd name="connsiteY0" fmla="*/ 0 h 416117"/>
                <a:gd name="connsiteX1" fmla="*/ 329410 w 436867"/>
                <a:gd name="connsiteY1" fmla="*/ 165747 h 416117"/>
                <a:gd name="connsiteX2" fmla="*/ 436867 w 436867"/>
                <a:gd name="connsiteY2" fmla="*/ 398399 h 416117"/>
                <a:gd name="connsiteX3" fmla="*/ 263550 w 436867"/>
                <a:gd name="connsiteY3" fmla="*/ 416117 h 416117"/>
                <a:gd name="connsiteX4" fmla="*/ 0 w 436867"/>
                <a:gd name="connsiteY4" fmla="*/ 0 h 416117"/>
                <a:gd name="connsiteX0" fmla="*/ 0 w 436867"/>
                <a:gd name="connsiteY0" fmla="*/ 0 h 463357"/>
                <a:gd name="connsiteX1" fmla="*/ 329410 w 436867"/>
                <a:gd name="connsiteY1" fmla="*/ 165747 h 463357"/>
                <a:gd name="connsiteX2" fmla="*/ 436867 w 436867"/>
                <a:gd name="connsiteY2" fmla="*/ 398399 h 463357"/>
                <a:gd name="connsiteX3" fmla="*/ 268776 w 436867"/>
                <a:gd name="connsiteY3" fmla="*/ 463357 h 463357"/>
                <a:gd name="connsiteX4" fmla="*/ 0 w 436867"/>
                <a:gd name="connsiteY4" fmla="*/ 0 h 463357"/>
                <a:gd name="connsiteX0" fmla="*/ 0 w 436867"/>
                <a:gd name="connsiteY0" fmla="*/ 0 h 495883"/>
                <a:gd name="connsiteX1" fmla="*/ 329410 w 436867"/>
                <a:gd name="connsiteY1" fmla="*/ 165747 h 495883"/>
                <a:gd name="connsiteX2" fmla="*/ 436867 w 436867"/>
                <a:gd name="connsiteY2" fmla="*/ 398399 h 495883"/>
                <a:gd name="connsiteX3" fmla="*/ 276988 w 436867"/>
                <a:gd name="connsiteY3" fmla="*/ 495883 h 495883"/>
                <a:gd name="connsiteX4" fmla="*/ 0 w 436867"/>
                <a:gd name="connsiteY4" fmla="*/ 0 h 495883"/>
                <a:gd name="connsiteX0" fmla="*/ 0 w 436867"/>
                <a:gd name="connsiteY0" fmla="*/ 0 h 463357"/>
                <a:gd name="connsiteX1" fmla="*/ 329410 w 436867"/>
                <a:gd name="connsiteY1" fmla="*/ 165747 h 463357"/>
                <a:gd name="connsiteX2" fmla="*/ 436867 w 436867"/>
                <a:gd name="connsiteY2" fmla="*/ 398399 h 463357"/>
                <a:gd name="connsiteX3" fmla="*/ 268777 w 436867"/>
                <a:gd name="connsiteY3" fmla="*/ 463357 h 463357"/>
                <a:gd name="connsiteX4" fmla="*/ 0 w 436867"/>
                <a:gd name="connsiteY4" fmla="*/ 0 h 463357"/>
                <a:gd name="connsiteX0" fmla="*/ 0 w 436867"/>
                <a:gd name="connsiteY0" fmla="*/ 0 h 436852"/>
                <a:gd name="connsiteX1" fmla="*/ 329410 w 436867"/>
                <a:gd name="connsiteY1" fmla="*/ 165747 h 436852"/>
                <a:gd name="connsiteX2" fmla="*/ 436867 w 436867"/>
                <a:gd name="connsiteY2" fmla="*/ 398399 h 436852"/>
                <a:gd name="connsiteX3" fmla="*/ 230768 w 436867"/>
                <a:gd name="connsiteY3" fmla="*/ 436852 h 436852"/>
                <a:gd name="connsiteX4" fmla="*/ 0 w 436867"/>
                <a:gd name="connsiteY4" fmla="*/ 0 h 436852"/>
                <a:gd name="connsiteX0" fmla="*/ 0 w 451926"/>
                <a:gd name="connsiteY0" fmla="*/ 0 h 432147"/>
                <a:gd name="connsiteX1" fmla="*/ 344469 w 451926"/>
                <a:gd name="connsiteY1" fmla="*/ 161042 h 432147"/>
                <a:gd name="connsiteX2" fmla="*/ 451926 w 451926"/>
                <a:gd name="connsiteY2" fmla="*/ 393694 h 432147"/>
                <a:gd name="connsiteX3" fmla="*/ 245827 w 451926"/>
                <a:gd name="connsiteY3" fmla="*/ 432147 h 432147"/>
                <a:gd name="connsiteX4" fmla="*/ 0 w 451926"/>
                <a:gd name="connsiteY4" fmla="*/ 0 h 432147"/>
                <a:gd name="connsiteX0" fmla="*/ 0 w 443857"/>
                <a:gd name="connsiteY0" fmla="*/ 0 h 417397"/>
                <a:gd name="connsiteX1" fmla="*/ 336400 w 443857"/>
                <a:gd name="connsiteY1" fmla="*/ 146292 h 417397"/>
                <a:gd name="connsiteX2" fmla="*/ 443857 w 443857"/>
                <a:gd name="connsiteY2" fmla="*/ 378944 h 417397"/>
                <a:gd name="connsiteX3" fmla="*/ 237758 w 443857"/>
                <a:gd name="connsiteY3" fmla="*/ 417397 h 417397"/>
                <a:gd name="connsiteX4" fmla="*/ 0 w 443857"/>
                <a:gd name="connsiteY4" fmla="*/ 0 h 417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857" h="417397">
                  <a:moveTo>
                    <a:pt x="0" y="0"/>
                  </a:moveTo>
                  <a:lnTo>
                    <a:pt x="336400" y="146292"/>
                  </a:lnTo>
                  <a:lnTo>
                    <a:pt x="443857" y="378944"/>
                  </a:lnTo>
                  <a:lnTo>
                    <a:pt x="237758" y="417397"/>
                  </a:lnTo>
                  <a:lnTo>
                    <a:pt x="0"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000000"/>
                </a:solidFill>
                <a:uFillTx/>
                <a:latin typeface="Calibri"/>
                <a:sym typeface="Arial"/>
              </a:endParaRPr>
            </a:p>
          </p:txBody>
        </p:sp>
        <p:sp>
          <p:nvSpPr>
            <p:cNvPr id="69" name="Donut 68"/>
            <p:cNvSpPr>
              <a:spLocks/>
            </p:cNvSpPr>
            <p:nvPr/>
          </p:nvSpPr>
          <p:spPr>
            <a:xfrm rot="21171801">
              <a:off x="776819" y="1939563"/>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sp>
          <p:nvSpPr>
            <p:cNvPr id="70" name="Donut 69"/>
            <p:cNvSpPr>
              <a:spLocks/>
            </p:cNvSpPr>
            <p:nvPr/>
          </p:nvSpPr>
          <p:spPr>
            <a:xfrm rot="21116604">
              <a:off x="1754410" y="1827233"/>
              <a:ext cx="1100850" cy="50862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000000"/>
                </a:solidFill>
                <a:uFillTx/>
                <a:latin typeface="Calibri"/>
                <a:sym typeface="Arial"/>
              </a:endParaRPr>
            </a:p>
          </p:txBody>
        </p:sp>
      </p:grpSp>
      <p:grpSp>
        <p:nvGrpSpPr>
          <p:cNvPr id="75" name="Group 74"/>
          <p:cNvGrpSpPr/>
          <p:nvPr/>
        </p:nvGrpSpPr>
        <p:grpSpPr>
          <a:xfrm>
            <a:off x="5264208" y="-1524000"/>
            <a:ext cx="3879792" cy="3879792"/>
            <a:chOff x="5549273" y="-1219200"/>
            <a:chExt cx="3879792" cy="3879792"/>
          </a:xfrm>
        </p:grpSpPr>
        <p:pic>
          <p:nvPicPr>
            <p:cNvPr id="76" name="Picture 75" descr="C:\Users\jbintz\AppData\Local\Microsoft\Windows\Temporary Internet Files\Content.IE5\HRS78OMC\MC900431608[1].png"/>
            <p:cNvPicPr>
              <a:picLocks noChangeAspect="1" noChangeArrowheads="1"/>
            </p:cNvPicPr>
            <p:nvPr/>
          </p:nvPicPr>
          <p:blipFill>
            <a:blip r:embed="rId3"/>
            <a:srcRect/>
            <a:stretch>
              <a:fillRect/>
            </a:stretch>
          </p:blipFill>
          <p:spPr bwMode="auto">
            <a:xfrm>
              <a:off x="5549273" y="-1219200"/>
              <a:ext cx="3879792" cy="3879792"/>
            </a:xfrm>
            <a:prstGeom prst="rect">
              <a:avLst/>
            </a:prstGeom>
            <a:noFill/>
          </p:spPr>
        </p:pic>
        <p:sp>
          <p:nvSpPr>
            <p:cNvPr id="77" name="TextBox 76"/>
            <p:cNvSpPr txBox="1">
              <a:spLocks/>
            </p:cNvSpPr>
            <p:nvPr/>
          </p:nvSpPr>
          <p:spPr>
            <a:xfrm rot="2684503">
              <a:off x="7633732" y="1354864"/>
              <a:ext cx="1488908" cy="564001"/>
            </a:xfrm>
            <a:prstGeom prst="rect">
              <a:avLst/>
            </a:prstGeom>
            <a:noFill/>
          </p:spPr>
          <p:txBody>
            <a:bodyPr wrap="square" rtlCol="0">
              <a:spAutoFit/>
            </a:bodyPr>
            <a:lstStyle/>
            <a:p>
              <a:pPr algn="ctr" defTabSz="914400">
                <a:lnSpc>
                  <a:spcPts val="1800"/>
                </a:lnSpc>
              </a:pPr>
              <a:r>
                <a:rPr lang="en-US" sz="2000" b="1" dirty="0">
                  <a:solidFill>
                    <a:srgbClr val="000000"/>
                  </a:solidFill>
                  <a:uFillTx/>
                  <a:latin typeface="Calibri"/>
                  <a:ea typeface="Arial"/>
                  <a:cs typeface="Arial"/>
                  <a:sym typeface="Arial"/>
                </a:rPr>
                <a:t>Clarification </a:t>
              </a:r>
            </a:p>
            <a:p>
              <a:pPr algn="ctr" defTabSz="914400">
                <a:lnSpc>
                  <a:spcPts val="1800"/>
                </a:lnSpc>
              </a:pPr>
              <a:r>
                <a:rPr lang="en-US" sz="2000" b="1" dirty="0">
                  <a:solidFill>
                    <a:srgbClr val="000000"/>
                  </a:solidFill>
                  <a:uFillTx/>
                  <a:latin typeface="Calibri"/>
                  <a:ea typeface="Arial"/>
                  <a:cs typeface="Arial"/>
                  <a:sym typeface="Arial"/>
                </a:rPr>
                <a:t>Statement</a:t>
              </a:r>
            </a:p>
          </p:txBody>
        </p:sp>
      </p:grpSp>
      <p:sp>
        <p:nvSpPr>
          <p:cNvPr id="60" name="Rectangle 59"/>
          <p:cNvSpPr>
            <a:spLocks/>
          </p:cNvSpPr>
          <p:nvPr/>
        </p:nvSpPr>
        <p:spPr>
          <a:xfrm>
            <a:off x="4682231" y="533400"/>
            <a:ext cx="880369" cy="923330"/>
          </a:xfrm>
          <a:prstGeom prst="rect">
            <a:avLst/>
          </a:prstGeom>
          <a:noFill/>
          <a:effectLst>
            <a:softEdge rad="635000"/>
          </a:effectLst>
        </p:spPr>
        <p:txBody>
          <a:bodyPr wrap="none" lIns="91440" tIns="45720" rIns="91440" bIns="45720">
            <a:spAutoFit/>
          </a:bodyPr>
          <a:lstStyle/>
          <a:p>
            <a:pPr algn="ctr" defTabSz="914400"/>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uFillTx/>
                <a:latin typeface="Calibri"/>
                <a:ea typeface="Arial"/>
                <a:cs typeface="Arial"/>
                <a:sym typeface="Arial"/>
              </a:rPr>
              <a:t>PE</a:t>
            </a:r>
          </a:p>
        </p:txBody>
      </p:sp>
      <p:sp>
        <p:nvSpPr>
          <p:cNvPr id="1036" name="Oval 1035"/>
          <p:cNvSpPr>
            <a:spLocks/>
          </p:cNvSpPr>
          <p:nvPr/>
        </p:nvSpPr>
        <p:spPr>
          <a:xfrm>
            <a:off x="5715000" y="4876800"/>
            <a:ext cx="2209800" cy="13396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400" dirty="0">
                <a:solidFill>
                  <a:srgbClr val="FFFFFF"/>
                </a:solidFill>
                <a:uFillTx/>
                <a:latin typeface="Calibri"/>
                <a:sym typeface="Arial"/>
              </a:rPr>
              <a:t>Nature of Science</a:t>
            </a:r>
          </a:p>
          <a:p>
            <a:pPr algn="ctr" defTabSz="914400"/>
            <a:endParaRPr lang="en-US" sz="1400" dirty="0">
              <a:solidFill>
                <a:srgbClr val="FFFFFF"/>
              </a:solidFill>
              <a:uFillTx/>
              <a:latin typeface="Calibri"/>
              <a:sym typeface="Arial"/>
            </a:endParaRPr>
          </a:p>
          <a:p>
            <a:pPr algn="ctr" defTabSz="914400"/>
            <a:r>
              <a:rPr lang="en-US" sz="1400" dirty="0">
                <a:solidFill>
                  <a:srgbClr val="FFFFFF"/>
                </a:solidFill>
                <a:uFillTx/>
                <a:latin typeface="Calibri"/>
                <a:sym typeface="Arial"/>
              </a:rPr>
              <a:t>Engineering, Tech, and App of Science</a:t>
            </a:r>
          </a:p>
        </p:txBody>
      </p:sp>
      <p:sp>
        <p:nvSpPr>
          <p:cNvPr id="1035" name="TextBox 1034"/>
          <p:cNvSpPr txBox="1">
            <a:spLocks/>
          </p:cNvSpPr>
          <p:nvPr/>
        </p:nvSpPr>
        <p:spPr>
          <a:xfrm>
            <a:off x="5122415" y="4194341"/>
            <a:ext cx="994073" cy="461665"/>
          </a:xfrm>
          <a:prstGeom prst="rect">
            <a:avLst/>
          </a:prstGeom>
          <a:solidFill>
            <a:schemeClr val="accent1"/>
          </a:solidFill>
        </p:spPr>
        <p:txBody>
          <a:bodyPr wrap="square" rtlCol="0">
            <a:spAutoFit/>
          </a:bodyPr>
          <a:lstStyle/>
          <a:p>
            <a:pPr algn="ctr" defTabSz="914400"/>
            <a:r>
              <a:rPr lang="en-US" sz="2400" b="1" dirty="0">
                <a:solidFill>
                  <a:srgbClr val="FFFFFF"/>
                </a:solidFill>
                <a:uFillTx/>
                <a:latin typeface="Calibri"/>
                <a:ea typeface="Arial"/>
                <a:cs typeface="Arial"/>
                <a:sym typeface="Arial"/>
              </a:rPr>
              <a:t>DCI</a:t>
            </a:r>
          </a:p>
        </p:txBody>
      </p:sp>
      <p:sp>
        <p:nvSpPr>
          <p:cNvPr id="82" name="TextBox 81"/>
          <p:cNvSpPr txBox="1">
            <a:spLocks/>
          </p:cNvSpPr>
          <p:nvPr/>
        </p:nvSpPr>
        <p:spPr>
          <a:xfrm>
            <a:off x="6321127" y="4191000"/>
            <a:ext cx="994073" cy="461665"/>
          </a:xfrm>
          <a:prstGeom prst="rect">
            <a:avLst/>
          </a:prstGeom>
          <a:solidFill>
            <a:schemeClr val="accent1"/>
          </a:solidFill>
        </p:spPr>
        <p:txBody>
          <a:bodyPr wrap="square" rtlCol="0">
            <a:spAutoFit/>
          </a:bodyPr>
          <a:lstStyle/>
          <a:p>
            <a:pPr algn="ctr" defTabSz="914400"/>
            <a:r>
              <a:rPr lang="en-US" sz="2400" b="1" dirty="0">
                <a:solidFill>
                  <a:srgbClr val="FFFFFF"/>
                </a:solidFill>
                <a:uFillTx/>
                <a:latin typeface="Calibri"/>
                <a:ea typeface="Arial"/>
                <a:cs typeface="Arial"/>
                <a:sym typeface="Arial"/>
              </a:rPr>
              <a:t>SEP</a:t>
            </a:r>
          </a:p>
        </p:txBody>
      </p:sp>
      <p:sp>
        <p:nvSpPr>
          <p:cNvPr id="83" name="TextBox 82"/>
          <p:cNvSpPr txBox="1">
            <a:spLocks/>
          </p:cNvSpPr>
          <p:nvPr/>
        </p:nvSpPr>
        <p:spPr>
          <a:xfrm>
            <a:off x="7513218" y="4191000"/>
            <a:ext cx="994073" cy="461665"/>
          </a:xfrm>
          <a:prstGeom prst="rect">
            <a:avLst/>
          </a:prstGeom>
          <a:solidFill>
            <a:schemeClr val="accent1"/>
          </a:solidFill>
        </p:spPr>
        <p:txBody>
          <a:bodyPr wrap="square" rtlCol="0">
            <a:spAutoFit/>
          </a:bodyPr>
          <a:lstStyle/>
          <a:p>
            <a:pPr algn="ctr" defTabSz="914400"/>
            <a:r>
              <a:rPr lang="en-US" sz="2400" b="1" dirty="0">
                <a:solidFill>
                  <a:srgbClr val="FFFFFF"/>
                </a:solidFill>
                <a:uFillTx/>
                <a:latin typeface="Calibri"/>
                <a:ea typeface="Arial"/>
                <a:cs typeface="Arial"/>
                <a:sym typeface="Arial"/>
              </a:rPr>
              <a:t>CCC</a:t>
            </a:r>
          </a:p>
        </p:txBody>
      </p:sp>
      <p:sp>
        <p:nvSpPr>
          <p:cNvPr id="1054" name="TextBox 1053"/>
          <p:cNvSpPr txBox="1">
            <a:spLocks/>
          </p:cNvSpPr>
          <p:nvPr/>
        </p:nvSpPr>
        <p:spPr>
          <a:xfrm>
            <a:off x="2126652" y="4876800"/>
            <a:ext cx="2673948" cy="1569660"/>
          </a:xfrm>
          <a:prstGeom prst="rect">
            <a:avLst/>
          </a:prstGeom>
          <a:noFill/>
        </p:spPr>
        <p:txBody>
          <a:bodyPr wrap="square" rtlCol="0">
            <a:spAutoFit/>
          </a:bodyPr>
          <a:lstStyle/>
          <a:p>
            <a:pPr algn="ctr"/>
            <a:r>
              <a:rPr lang="en-US" sz="32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FillTx/>
                <a:latin typeface="Calibri"/>
                <a:ea typeface="Arial"/>
                <a:cs typeface="Arial"/>
                <a:sym typeface="Arial"/>
              </a:rPr>
              <a:t>Evidence of Learning Specifications</a:t>
            </a:r>
          </a:p>
        </p:txBody>
      </p:sp>
      <p:sp>
        <p:nvSpPr>
          <p:cNvPr id="3" name="TextBox 2"/>
          <p:cNvSpPr txBox="1">
            <a:spLocks/>
          </p:cNvSpPr>
          <p:nvPr/>
        </p:nvSpPr>
        <p:spPr>
          <a:xfrm>
            <a:off x="116195" y="4960203"/>
            <a:ext cx="1788805" cy="830997"/>
          </a:xfrm>
          <a:prstGeom prst="rect">
            <a:avLst/>
          </a:prstGeom>
          <a:solidFill>
            <a:srgbClr val="FF0000"/>
          </a:solidFill>
          <a:ln>
            <a:solidFill>
              <a:schemeClr val="accent1">
                <a:shade val="50000"/>
              </a:schemeClr>
            </a:solidFill>
          </a:ln>
        </p:spPr>
        <p:txBody>
          <a:bodyPr wrap="square" rtlCol="0">
            <a:spAutoFit/>
          </a:bodyPr>
          <a:lstStyle/>
          <a:p>
            <a:pPr algn="ctr" defTabSz="914400"/>
            <a:r>
              <a:rPr lang="en-US" sz="2400" b="1" dirty="0">
                <a:solidFill>
                  <a:srgbClr val="FFFFFF"/>
                </a:solidFill>
                <a:uFillTx/>
                <a:latin typeface="Calibri"/>
                <a:ea typeface="Arial"/>
                <a:cs typeface="Arial"/>
                <a:sym typeface="Arial"/>
              </a:rPr>
              <a:t>Assessment Task</a:t>
            </a:r>
          </a:p>
        </p:txBody>
      </p:sp>
      <p:sp>
        <p:nvSpPr>
          <p:cNvPr id="51" name="Rectangle 50"/>
          <p:cNvSpPr>
            <a:spLocks/>
          </p:cNvSpPr>
          <p:nvPr/>
        </p:nvSpPr>
        <p:spPr>
          <a:xfrm>
            <a:off x="7157015" y="3352800"/>
            <a:ext cx="2063185" cy="830997"/>
          </a:xfrm>
          <a:prstGeom prst="rect">
            <a:avLst/>
          </a:prstGeom>
          <a:noFill/>
        </p:spPr>
        <p:txBody>
          <a:bodyPr wrap="none" lIns="91440" tIns="45720" rIns="91440" bIns="45720">
            <a:spAutoFit/>
          </a:bodyPr>
          <a:lstStyle/>
          <a:p>
            <a:pPr algn="ctr" defTabSz="914400"/>
            <a:r>
              <a:rPr lang="en-US" sz="48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uFillTx/>
                <a:latin typeface="Calibri"/>
                <a:ea typeface="Arial"/>
                <a:cs typeface="Arial"/>
                <a:sym typeface="Arial"/>
              </a:rPr>
              <a:t>= Claim</a:t>
            </a:r>
          </a:p>
        </p:txBody>
      </p:sp>
      <p:sp>
        <p:nvSpPr>
          <p:cNvPr id="52" name="Left Brace 51"/>
          <p:cNvSpPr>
            <a:spLocks/>
          </p:cNvSpPr>
          <p:nvPr/>
        </p:nvSpPr>
        <p:spPr>
          <a:xfrm rot="14093010">
            <a:off x="7290995" y="2087576"/>
            <a:ext cx="457200" cy="253233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defTabSz="914400"/>
            <a:endParaRPr lang="en-US">
              <a:solidFill>
                <a:srgbClr val="000000"/>
              </a:solidFill>
              <a:uFillTx/>
              <a:latin typeface="Calibri"/>
              <a:sym typeface="Arial"/>
            </a:endParaRPr>
          </a:p>
        </p:txBody>
      </p:sp>
      <p:sp>
        <p:nvSpPr>
          <p:cNvPr id="53" name="Left Brace 52"/>
          <p:cNvSpPr>
            <a:spLocks/>
          </p:cNvSpPr>
          <p:nvPr/>
        </p:nvSpPr>
        <p:spPr>
          <a:xfrm>
            <a:off x="4531734" y="4191000"/>
            <a:ext cx="457200" cy="253233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defTabSz="914400"/>
            <a:endParaRPr lang="en-US">
              <a:solidFill>
                <a:srgbClr val="000000"/>
              </a:solidFill>
              <a:uFillTx/>
              <a:latin typeface="Calibri"/>
              <a:sym typeface="Arial"/>
            </a:endParaRPr>
          </a:p>
        </p:txBody>
      </p:sp>
      <p:sp>
        <p:nvSpPr>
          <p:cNvPr id="55" name="Left Brace 54"/>
          <p:cNvSpPr>
            <a:spLocks/>
          </p:cNvSpPr>
          <p:nvPr/>
        </p:nvSpPr>
        <p:spPr>
          <a:xfrm>
            <a:off x="1905000" y="4191000"/>
            <a:ext cx="457200" cy="2532333"/>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defTabSz="914400"/>
            <a:endParaRPr lang="en-US">
              <a:solidFill>
                <a:srgbClr val="000000"/>
              </a:solidFill>
              <a:uFillTx/>
              <a:latin typeface="Calibri"/>
              <a:sym typeface="Arial"/>
            </a:endParaRPr>
          </a:p>
        </p:txBody>
      </p:sp>
      <p:pic>
        <p:nvPicPr>
          <p:cNvPr id="50" name="Picture 49"/>
          <p:cNvPicPr/>
          <p:nvPr/>
        </p:nvPicPr>
        <p:blipFill>
          <a:blip r:embed="rId4" cstate="print"/>
          <a:srcRect/>
          <a:stretch>
            <a:fillRect/>
          </a:stretch>
        </p:blipFill>
        <p:spPr bwMode="auto">
          <a:xfrm>
            <a:off x="990600" y="3581400"/>
            <a:ext cx="1219200" cy="381000"/>
          </a:xfrm>
          <a:prstGeom prst="rect">
            <a:avLst/>
          </a:prstGeom>
          <a:noFill/>
          <a:ln w="9525">
            <a:noFill/>
            <a:miter lim="800000"/>
          </a:ln>
        </p:spPr>
      </p:pic>
      <p:sp>
        <p:nvSpPr>
          <p:cNvPr id="2" name="TextBox 1"/>
          <p:cNvSpPr txBox="1">
            <a:spLocks/>
          </p:cNvSpPr>
          <p:nvPr/>
        </p:nvSpPr>
        <p:spPr>
          <a:xfrm>
            <a:off x="179695" y="5779869"/>
            <a:ext cx="1698052" cy="369332"/>
          </a:xfrm>
          <a:prstGeom prst="rect">
            <a:avLst/>
          </a:prstGeom>
          <a:noFill/>
        </p:spPr>
        <p:txBody>
          <a:bodyPr wrap="square" rtlCol="0">
            <a:spAutoFit/>
          </a:bodyPr>
          <a:lstStyle/>
          <a:p>
            <a:r>
              <a:rPr lang="en-US" dirty="0">
                <a:uFillTx/>
              </a:rPr>
              <a:t>Evaluate Lesson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5"/>
                                        </p:tgtEl>
                                        <p:attrNameLst>
                                          <p:attrName>style.visibility</p:attrName>
                                        </p:attrNameLst>
                                      </p:cBhvr>
                                      <p:to>
                                        <p:strVal val="visible"/>
                                      </p:to>
                                    </p:set>
                                  </p:childTnLst>
                                </p:cTn>
                              </p:par>
                              <p:par>
                                <p:cTn id="18" presetID="51" presetClass="path" presetSubtype="0" accel="50000" decel="50000" fill="hold" nodeType="withEffect">
                                  <p:stCondLst>
                                    <p:cond delay="0"/>
                                  </p:stCondLst>
                                  <p:childTnLst>
                                    <p:animMotion origin="layout" path="M -0.02708 -0.11193 L -0.20712 -0.03862 C -0.23073 -0.02359 -0.24306 -0.00116 -0.24306 0.02243 C -0.24306 0.04856 -0.23073 0.07053 -0.20712 0.0851 L -0.15104 0.1376 " pathEditMode="relative" rAng="0" ptsTypes="FffFF">
                                      <p:cBhvr>
                                        <p:cTn id="19" dur="2000" fill="hold"/>
                                        <p:tgtEl>
                                          <p:spTgt spid="75"/>
                                        </p:tgtEl>
                                        <p:attrNameLst>
                                          <p:attrName>ppt_x</p:attrName>
                                          <p:attrName>ppt_y</p:attrName>
                                        </p:attrNameLst>
                                      </p:cBhvr>
                                      <p:rCtr x="-10799" y="12465"/>
                                    </p:animMotion>
                                  </p:childTnLst>
                                </p:cTn>
                              </p:par>
                              <p:par>
                                <p:cTn id="20" presetID="3" presetClass="emph" presetSubtype="2" fill="hold" grpId="1" nodeType="withEffect">
                                  <p:stCondLst>
                                    <p:cond delay="0"/>
                                  </p:stCondLst>
                                  <p:childTnLst>
                                    <p:animClr clrSpc="rgb" dir="cw">
                                      <p:cBhvr override="childStyle">
                                        <p:cTn id="21" dur="2000" fill="hold"/>
                                        <p:tgtEl>
                                          <p:spTgt spid="60"/>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1"/>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iterate type="lt">
                                    <p:tmAbs val="0"/>
                                  </p:iterate>
                                  <p:childTnLst>
                                    <p:set>
                                      <p:cBhvr>
                                        <p:cTn id="31" dur="1" fill="hold">
                                          <p:stCondLst>
                                            <p:cond delay="0"/>
                                          </p:stCondLst>
                                        </p:cTn>
                                        <p:tgtEl>
                                          <p:spTgt spid="1035"/>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3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6" presetClass="emph" presetSubtype="0" autoRev="1" fill="hold" grpId="1" nodeType="clickEffect">
                                  <p:stCondLst>
                                    <p:cond delay="0"/>
                                  </p:stCondLst>
                                  <p:iterate type="lt">
                                    <p:tmPct val="0"/>
                                  </p:iterate>
                                  <p:childTnLst>
                                    <p:animScale>
                                      <p:cBhvr>
                                        <p:cTn id="43" dur="1000" fill="hold"/>
                                        <p:tgtEl>
                                          <p:spTgt spid="1035"/>
                                        </p:tgtEl>
                                      </p:cBhvr>
                                      <p:by x="150000" y="150000"/>
                                    </p:animScale>
                                  </p:childTnLst>
                                </p:cTn>
                              </p:par>
                            </p:childTnLst>
                          </p:cTn>
                        </p:par>
                      </p:childTnLst>
                    </p:cTn>
                  </p:par>
                  <p:par>
                    <p:cTn id="44" fill="hold">
                      <p:stCondLst>
                        <p:cond delay="indefinite"/>
                      </p:stCondLst>
                      <p:childTnLst>
                        <p:par>
                          <p:cTn id="45" fill="hold">
                            <p:stCondLst>
                              <p:cond delay="0"/>
                            </p:stCondLst>
                            <p:childTnLst>
                              <p:par>
                                <p:cTn id="46" presetID="6" presetClass="emph" presetSubtype="0" autoRev="1" fill="hold" grpId="1" nodeType="clickEffect">
                                  <p:stCondLst>
                                    <p:cond delay="0"/>
                                  </p:stCondLst>
                                  <p:childTnLst>
                                    <p:animScale>
                                      <p:cBhvr>
                                        <p:cTn id="47" dur="1000" fill="hold"/>
                                        <p:tgtEl>
                                          <p:spTgt spid="82"/>
                                        </p:tgtEl>
                                      </p:cBhvr>
                                      <p:by x="150000" y="150000"/>
                                    </p:animScale>
                                  </p:childTnLst>
                                </p:cTn>
                              </p:par>
                            </p:childTnLst>
                          </p:cTn>
                        </p:par>
                      </p:childTnLst>
                    </p:cTn>
                  </p:par>
                  <p:par>
                    <p:cTn id="48" fill="hold">
                      <p:stCondLst>
                        <p:cond delay="indefinite"/>
                      </p:stCondLst>
                      <p:childTnLst>
                        <p:par>
                          <p:cTn id="49" fill="hold">
                            <p:stCondLst>
                              <p:cond delay="0"/>
                            </p:stCondLst>
                            <p:childTnLst>
                              <p:par>
                                <p:cTn id="50" presetID="6" presetClass="emph" presetSubtype="0" autoRev="1" fill="hold" grpId="1" nodeType="clickEffect">
                                  <p:stCondLst>
                                    <p:cond delay="0"/>
                                  </p:stCondLst>
                                  <p:childTnLst>
                                    <p:animScale>
                                      <p:cBhvr>
                                        <p:cTn id="51" dur="1000" fill="hold"/>
                                        <p:tgtEl>
                                          <p:spTgt spid="83"/>
                                        </p:tgtEl>
                                      </p:cBhvr>
                                      <p:by x="150000" y="150000"/>
                                    </p:animScale>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05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5"/>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3"/>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dvAuto="405048256"/>
      <p:bldP spid="60" grpId="1" advAuto="405048480"/>
      <p:bldP spid="1036" grpId="0" animBg="1" advAuto="405048256"/>
      <p:bldP spid="1035" grpId="0" animBg="1" advAuto="405048480"/>
      <p:bldP spid="1035" grpId="1" animBg="1" advAuto="405061040"/>
      <p:bldP spid="82" grpId="0" animBg="1" advAuto="405061104"/>
      <p:bldP spid="82" grpId="1" animBg="1" advAuto="405061200"/>
      <p:bldP spid="83" grpId="0" animBg="1" advAuto="405061296"/>
      <p:bldP spid="83" grpId="1" animBg="1" advAuto="405061520"/>
      <p:bldP spid="1054" grpId="0" advAuto="405061024"/>
      <p:bldP spid="3" grpId="0" animBg="1" advAuto="405061632"/>
      <p:bldP spid="51" grpId="0" advAuto="405061680"/>
      <p:bldP spid="52" grpId="0" animBg="1" advAuto="405061824"/>
      <p:bldP spid="53" grpId="0" animBg="1" advAuto="405061920"/>
      <p:bldP spid="55" grpId="0" animBg="1" advAuto="405062016"/>
      <p:bldP spid="2" grpId="0" advAuto="405061728"/>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152400" y="95250"/>
            <a:ext cx="8839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2: </a:t>
            </a:r>
            <a:r>
              <a:rPr lang="en-US" sz="3600" b="0" i="0" u="none" strike="noStrike" cap="none" baseline="0" dirty="0">
                <a:solidFill>
                  <a:schemeClr val="dk1"/>
                </a:solidFill>
                <a:latin typeface="Calibri"/>
                <a:ea typeface="Calibri"/>
                <a:cs typeface="Calibri"/>
                <a:sym typeface="Calibri"/>
              </a:rPr>
              <a:t>Planning for Assessment</a:t>
            </a:r>
          </a:p>
        </p:txBody>
      </p:sp>
      <p:grpSp>
        <p:nvGrpSpPr>
          <p:cNvPr id="20" name="Group 19"/>
          <p:cNvGrpSpPr/>
          <p:nvPr/>
        </p:nvGrpSpPr>
        <p:grpSpPr>
          <a:xfrm>
            <a:off x="427350" y="1196249"/>
            <a:ext cx="8488046" cy="1535605"/>
            <a:chOff x="427350" y="1196249"/>
            <a:chExt cx="8488046" cy="1535605"/>
          </a:xfrm>
        </p:grpSpPr>
        <p:sp>
          <p:nvSpPr>
            <p:cNvPr id="294" name="Shape 294"/>
            <p:cNvSpPr/>
            <p:nvPr/>
          </p:nvSpPr>
          <p:spPr>
            <a:xfrm rot="5400000">
              <a:off x="74147" y="1549452"/>
              <a:ext cx="1535605" cy="829199"/>
            </a:xfrm>
            <a:prstGeom prst="chevron">
              <a:avLst>
                <a:gd name="adj" fmla="val 65316"/>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5" name="Shape 295"/>
            <p:cNvSpPr txBox="1"/>
            <p:nvPr/>
          </p:nvSpPr>
          <p:spPr>
            <a:xfrm>
              <a:off x="427383" y="1794430"/>
              <a:ext cx="822236" cy="512723"/>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a:solidFill>
                    <a:schemeClr val="lt1"/>
                  </a:solidFill>
                  <a:latin typeface="Calibri"/>
                  <a:ea typeface="Calibri"/>
                  <a:cs typeface="Calibri"/>
                  <a:sym typeface="Calibri"/>
                </a:rPr>
                <a:t>PE</a:t>
              </a:r>
              <a:endParaRPr lang="en-US" sz="1700" b="0" i="0" u="none" strike="noStrike" cap="none" baseline="0" dirty="0">
                <a:solidFill>
                  <a:schemeClr val="lt1"/>
                </a:solidFill>
                <a:latin typeface="Calibri"/>
                <a:ea typeface="Calibri"/>
                <a:cs typeface="Calibri"/>
                <a:sym typeface="Calibri"/>
              </a:endParaRPr>
            </a:p>
          </p:txBody>
        </p:sp>
        <p:sp>
          <p:nvSpPr>
            <p:cNvPr id="296" name="Shape 296"/>
            <p:cNvSpPr/>
            <p:nvPr/>
          </p:nvSpPr>
          <p:spPr>
            <a:xfrm rot="5400000">
              <a:off x="4527058" y="-2081184"/>
              <a:ext cx="1110900" cy="7665776"/>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7" name="Shape 297"/>
            <p:cNvSpPr txBox="1"/>
            <p:nvPr/>
          </p:nvSpPr>
          <p:spPr>
            <a:xfrm>
              <a:off x="1249620" y="1250481"/>
              <a:ext cx="7628504" cy="1002443"/>
            </a:xfrm>
            <a:prstGeom prst="rect">
              <a:avLst/>
            </a:prstGeom>
            <a:noFill/>
            <a:ln>
              <a:noFill/>
            </a:ln>
          </p:spPr>
          <p:txBody>
            <a:bodyPr lIns="163575" tIns="14600" rIns="14600" bIns="14600" anchor="ctr" anchorCtr="0">
              <a:noAutofit/>
            </a:bodyPr>
            <a:lstStyle/>
            <a:p>
              <a:pPr marL="457200" marR="0" lvl="0" indent="-381000"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are the performance expectations?</a:t>
              </a:r>
            </a:p>
          </p:txBody>
        </p:sp>
      </p:grpSp>
      <p:grpSp>
        <p:nvGrpSpPr>
          <p:cNvPr id="21" name="Group 20"/>
          <p:cNvGrpSpPr/>
          <p:nvPr/>
        </p:nvGrpSpPr>
        <p:grpSpPr>
          <a:xfrm>
            <a:off x="427249" y="2596128"/>
            <a:ext cx="8543521" cy="1796216"/>
            <a:chOff x="427249" y="2596128"/>
            <a:chExt cx="8543521" cy="1796216"/>
          </a:xfrm>
        </p:grpSpPr>
        <p:sp>
          <p:nvSpPr>
            <p:cNvPr id="298" name="Shape 298"/>
            <p:cNvSpPr/>
            <p:nvPr/>
          </p:nvSpPr>
          <p:spPr>
            <a:xfrm rot="5400000">
              <a:off x="-36323" y="3075872"/>
              <a:ext cx="1780044" cy="852899"/>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9" name="Shape 299"/>
            <p:cNvSpPr txBox="1"/>
            <p:nvPr/>
          </p:nvSpPr>
          <p:spPr>
            <a:xfrm>
              <a:off x="427383" y="3210466"/>
              <a:ext cx="822300" cy="512885"/>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0"/>
                </a:spcAft>
                <a:buClr>
                  <a:srgbClr val="000000"/>
                </a:buClr>
                <a:buFont typeface="Arial"/>
                <a:buNone/>
              </a:pPr>
              <a:endParaRPr sz="1700" b="0" i="0" u="none" strike="noStrike" cap="none" baseline="0" dirty="0">
                <a:solidFill>
                  <a:schemeClr val="lt1"/>
                </a:solidFill>
                <a:latin typeface="Calibri"/>
                <a:ea typeface="Calibri"/>
                <a:cs typeface="Calibri"/>
                <a:sym typeface="Calibri"/>
              </a:endParaRPr>
            </a:p>
            <a:p>
              <a:pPr marL="0" marR="0" lvl="0" indent="0" algn="ctr" rtl="0">
                <a:lnSpc>
                  <a:spcPct val="90000"/>
                </a:lnSpc>
                <a:spcBef>
                  <a:spcPts val="595"/>
                </a:spcBef>
                <a:spcAft>
                  <a:spcPts val="0"/>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Evidence</a:t>
              </a:r>
            </a:p>
            <a:p>
              <a:pPr marL="0" marR="0" lvl="0" indent="0" algn="ctr" rtl="0">
                <a:lnSpc>
                  <a:spcPct val="90000"/>
                </a:lnSpc>
                <a:spcBef>
                  <a:spcPts val="595"/>
                </a:spcBef>
                <a:spcAft>
                  <a:spcPts val="595"/>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of Learning Specs</a:t>
              </a:r>
            </a:p>
          </p:txBody>
        </p:sp>
        <p:sp>
          <p:nvSpPr>
            <p:cNvPr id="300" name="Shape 300"/>
            <p:cNvSpPr/>
            <p:nvPr/>
          </p:nvSpPr>
          <p:spPr>
            <a:xfrm rot="5400000">
              <a:off x="4459048" y="-564349"/>
              <a:ext cx="1351245" cy="7672199"/>
            </a:xfrm>
            <a:prstGeom prst="round2SameRect">
              <a:avLst>
                <a:gd name="adj1" fmla="val 16667"/>
                <a:gd name="adj2" fmla="val 591"/>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1" name="Shape 301"/>
            <p:cNvSpPr txBox="1"/>
            <p:nvPr/>
          </p:nvSpPr>
          <p:spPr>
            <a:xfrm>
              <a:off x="1317099" y="2637310"/>
              <a:ext cx="7480200" cy="1143193"/>
            </a:xfrm>
            <a:prstGeom prst="rect">
              <a:avLst/>
            </a:prstGeom>
            <a:noFill/>
            <a:ln>
              <a:noFill/>
            </a:ln>
          </p:spPr>
          <p:txBody>
            <a:bodyPr lIns="163575" tIns="14600" rIns="14600" bIns="14600" anchor="ctr" anchorCtr="0">
              <a:noAutofit/>
            </a:bodyPr>
            <a:lstStyle/>
            <a:p>
              <a:pPr marL="339725" marR="0" lvl="0" indent="-339725"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evidence of learning specifications will guide assessment task(s) development?</a:t>
              </a:r>
            </a:p>
          </p:txBody>
        </p:sp>
      </p:grpSp>
      <p:grpSp>
        <p:nvGrpSpPr>
          <p:cNvPr id="19" name="Group 18"/>
          <p:cNvGrpSpPr/>
          <p:nvPr/>
        </p:nvGrpSpPr>
        <p:grpSpPr>
          <a:xfrm>
            <a:off x="152400" y="4229100"/>
            <a:ext cx="8839200" cy="2495549"/>
            <a:chOff x="152400" y="4362450"/>
            <a:chExt cx="8839200" cy="2495549"/>
          </a:xfrm>
        </p:grpSpPr>
        <p:sp>
          <p:nvSpPr>
            <p:cNvPr id="302" name="Shape 302"/>
            <p:cNvSpPr txBox="1"/>
            <p:nvPr/>
          </p:nvSpPr>
          <p:spPr>
            <a:xfrm>
              <a:off x="152400" y="4362450"/>
              <a:ext cx="8839200" cy="9861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5: </a:t>
              </a:r>
              <a:r>
                <a:rPr lang="en-US" sz="3600" dirty="0">
                  <a:solidFill>
                    <a:schemeClr val="dk1"/>
                  </a:solidFill>
                  <a:latin typeface="Calibri"/>
                  <a:ea typeface="Calibri"/>
                  <a:cs typeface="Calibri"/>
                  <a:sym typeface="Calibri"/>
                </a:rPr>
                <a:t>Developing Classroom Assessments</a:t>
              </a:r>
            </a:p>
          </p:txBody>
        </p:sp>
        <p:grpSp>
          <p:nvGrpSpPr>
            <p:cNvPr id="303" name="Shape 303"/>
            <p:cNvGrpSpPr/>
            <p:nvPr/>
          </p:nvGrpSpPr>
          <p:grpSpPr>
            <a:xfrm>
              <a:off x="381698" y="5499264"/>
              <a:ext cx="8512850" cy="1358735"/>
              <a:chOff x="-22491" y="155080"/>
              <a:chExt cx="8512850" cy="809602"/>
            </a:xfrm>
          </p:grpSpPr>
          <p:sp>
            <p:nvSpPr>
              <p:cNvPr id="304" name="Shape 304"/>
              <p:cNvSpPr/>
              <p:nvPr/>
            </p:nvSpPr>
            <p:spPr>
              <a:xfrm rot="5400000">
                <a:off x="6667" y="125921"/>
                <a:ext cx="809602" cy="867921"/>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5" name="Shape 305"/>
              <p:cNvSpPr txBox="1"/>
              <p:nvPr/>
            </p:nvSpPr>
            <p:spPr>
              <a:xfrm>
                <a:off x="0" y="373379"/>
                <a:ext cx="746699" cy="320100"/>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b="0" i="0" u="none" strike="noStrike" cap="none" baseline="0">
                    <a:solidFill>
                      <a:schemeClr val="lt1"/>
                    </a:solidFill>
                    <a:latin typeface="Calibri"/>
                    <a:ea typeface="Calibri"/>
                    <a:cs typeface="Calibri"/>
                    <a:sym typeface="Calibri"/>
                  </a:rPr>
                  <a:t>Task</a:t>
                </a:r>
              </a:p>
            </p:txBody>
          </p:sp>
          <p:sp>
            <p:nvSpPr>
              <p:cNvPr id="306" name="Shape 306"/>
              <p:cNvSpPr/>
              <p:nvPr/>
            </p:nvSpPr>
            <p:spPr>
              <a:xfrm rot="5400000">
                <a:off x="4366918" y="-3359479"/>
                <a:ext cx="608880" cy="7638000"/>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90000"/>
                  </a:lnSpc>
                  <a:spcBef>
                    <a:spcPts val="0"/>
                  </a:spcBef>
                  <a:spcAft>
                    <a:spcPts val="345"/>
                  </a:spcAft>
                  <a:buClr>
                    <a:schemeClr val="dk1"/>
                  </a:buClr>
                  <a:buFont typeface="Arial"/>
                  <a:buNone/>
                </a:pPr>
                <a:endParaRPr sz="2300" b="0" i="0" u="none" strike="noStrike" cap="none" baseline="0">
                  <a:solidFill>
                    <a:schemeClr val="dk1"/>
                  </a:solidFill>
                  <a:latin typeface="Calibri"/>
                  <a:ea typeface="Calibri"/>
                  <a:cs typeface="Calibri"/>
                  <a:sym typeface="Calibri"/>
                </a:endParaRPr>
              </a:p>
            </p:txBody>
          </p:sp>
        </p:grpSp>
        <p:sp>
          <p:nvSpPr>
            <p:cNvPr id="307" name="Shape 307"/>
            <p:cNvSpPr txBox="1"/>
            <p:nvPr/>
          </p:nvSpPr>
          <p:spPr>
            <a:xfrm>
              <a:off x="1545700" y="5541900"/>
              <a:ext cx="7130400" cy="620700"/>
            </a:xfrm>
            <a:prstGeom prst="rect">
              <a:avLst/>
            </a:prstGeom>
            <a:noFill/>
            <a:ln>
              <a:noFill/>
            </a:ln>
          </p:spPr>
          <p:txBody>
            <a:bodyPr lIns="91425" tIns="91425" rIns="91425" bIns="91425" anchor="t" anchorCtr="0">
              <a:noAutofit/>
            </a:bodyPr>
            <a:lstStyle/>
            <a:p>
              <a:pPr marL="457200" marR="0" lvl="0" indent="-381000" algn="l" rtl="0">
                <a:lnSpc>
                  <a:spcPct val="100000"/>
                </a:lnSpc>
                <a:spcBef>
                  <a:spcPts val="0"/>
                </a:spcBef>
                <a:spcAft>
                  <a:spcPts val="0"/>
                </a:spcAft>
                <a:buClr>
                  <a:srgbClr val="000000"/>
                </a:buClr>
                <a:buSzPct val="100000"/>
                <a:buFont typeface="Calibri"/>
                <a:buChar char="•"/>
              </a:pPr>
              <a:r>
                <a:rPr lang="en-US" sz="2400" b="0" i="0" u="none" strike="noStrike" cap="none" baseline="0" dirty="0">
                  <a:solidFill>
                    <a:srgbClr val="000000"/>
                  </a:solidFill>
                  <a:latin typeface="Calibri"/>
                  <a:ea typeface="Calibri"/>
                  <a:cs typeface="Calibri"/>
                  <a:sym typeface="Calibri"/>
                </a:rPr>
                <a:t>How will students demonstrate their achievement of the performance expectations?</a:t>
              </a:r>
            </a:p>
          </p:txBody>
        </p:sp>
      </p:grpSp>
    </p:spTree>
    <p:extLst>
      <p:ext uri="{BB962C8B-B14F-4D97-AF65-F5344CB8AC3E}">
        <p14:creationId xmlns:p14="http://schemas.microsoft.com/office/powerpoint/2010/main" val="347435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127"/>
            <a:ext cx="8229600" cy="1143000"/>
          </a:xfrm>
        </p:spPr>
        <p:txBody>
          <a:bodyPr>
            <a:normAutofit/>
          </a:bodyPr>
          <a:lstStyle/>
          <a:p>
            <a:r>
              <a:rPr lang="en-US" sz="3600" dirty="0">
                <a:uFillTx/>
              </a:rPr>
              <a:t>Classroom Assessment Design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6997821"/>
              </p:ext>
            </p:extLst>
          </p:nvPr>
        </p:nvGraphicFramePr>
        <p:xfrm>
          <a:off x="137311" y="787454"/>
          <a:ext cx="8873669" cy="6052691"/>
        </p:xfrm>
        <a:graphic>
          <a:graphicData uri="http://schemas.openxmlformats.org/drawingml/2006/table">
            <a:tbl>
              <a:tblPr firstRow="1" bandRow="1">
                <a:tableStyleId>{5C22544A-7EE6-4342-B048-85BDC9FD1C3A}</a:tableStyleId>
              </a:tblPr>
              <a:tblGrid>
                <a:gridCol w="1695458">
                  <a:extLst>
                    <a:ext uri="{9D8B030D-6E8A-4147-A177-3AD203B41FA5}">
                      <a16:colId xmlns:a16="http://schemas.microsoft.com/office/drawing/2014/main" val="20000"/>
                    </a:ext>
                  </a:extLst>
                </a:gridCol>
                <a:gridCol w="2294568">
                  <a:extLst>
                    <a:ext uri="{9D8B030D-6E8A-4147-A177-3AD203B41FA5}">
                      <a16:colId xmlns:a16="http://schemas.microsoft.com/office/drawing/2014/main" val="20001"/>
                    </a:ext>
                  </a:extLst>
                </a:gridCol>
                <a:gridCol w="2583194">
                  <a:extLst>
                    <a:ext uri="{9D8B030D-6E8A-4147-A177-3AD203B41FA5}">
                      <a16:colId xmlns:a16="http://schemas.microsoft.com/office/drawing/2014/main" val="20002"/>
                    </a:ext>
                  </a:extLst>
                </a:gridCol>
                <a:gridCol w="2300449">
                  <a:extLst>
                    <a:ext uri="{9D8B030D-6E8A-4147-A177-3AD203B41FA5}">
                      <a16:colId xmlns:a16="http://schemas.microsoft.com/office/drawing/2014/main" val="20003"/>
                    </a:ext>
                  </a:extLst>
                </a:gridCol>
              </a:tblGrid>
              <a:tr h="721378">
                <a:tc>
                  <a:txBody>
                    <a:bodyPr/>
                    <a:lstStyle/>
                    <a:p>
                      <a:pPr marL="0" marR="0" lvl="0" indent="0" algn="ctr" defTabSz="457200" rtl="0" eaLnBrk="1" fontAlgn="auto" latinLnBrk="0" hangingPunct="1">
                        <a:lnSpc>
                          <a:spcPct val="100000"/>
                        </a:lnSpc>
                        <a:spcBef>
                          <a:spcPts val="0"/>
                        </a:spcBef>
                        <a:spcAft>
                          <a:spcPts val="0"/>
                        </a:spcAft>
                        <a:buFontTx/>
                        <a:buNone/>
                        <a:defRPr>
                          <a:uFillTx/>
                        </a:defRPr>
                      </a:pPr>
                      <a:r>
                        <a:rPr lang="en-US" sz="1600" dirty="0">
                          <a:uFillTx/>
                        </a:rPr>
                        <a:t>Design Guidelines</a:t>
                      </a:r>
                    </a:p>
                  </a:txBody>
                  <a:tcPr/>
                </a:tc>
                <a:tc>
                  <a:txBody>
                    <a:bodyPr/>
                    <a:lstStyle/>
                    <a:p>
                      <a:pPr algn="ctr"/>
                      <a:r>
                        <a:rPr lang="en-US" sz="1600" dirty="0">
                          <a:uFillTx/>
                        </a:rPr>
                        <a:t>What is it?</a:t>
                      </a:r>
                    </a:p>
                  </a:txBody>
                  <a:tcPr/>
                </a:tc>
                <a:tc>
                  <a:txBody>
                    <a:bodyPr/>
                    <a:lstStyle/>
                    <a:p>
                      <a:pPr algn="ctr"/>
                      <a:r>
                        <a:rPr lang="en-US" sz="1600" dirty="0">
                          <a:uFillTx/>
                        </a:rPr>
                        <a:t>How Does NGSS help me think about it?</a:t>
                      </a:r>
                    </a:p>
                  </a:txBody>
                  <a:tcPr/>
                </a:tc>
                <a:tc>
                  <a:txBody>
                    <a:bodyPr/>
                    <a:lstStyle/>
                    <a:p>
                      <a:pPr algn="ctr"/>
                      <a:r>
                        <a:rPr lang="en-US" sz="1600" dirty="0">
                          <a:uFillTx/>
                        </a:rPr>
                        <a:t>How do I use it?</a:t>
                      </a:r>
                    </a:p>
                  </a:txBody>
                  <a:tcPr/>
                </a:tc>
                <a:extLst>
                  <a:ext uri="{0D108BD9-81ED-4DB2-BD59-A6C34878D82A}">
                    <a16:rowId xmlns:a16="http://schemas.microsoft.com/office/drawing/2014/main" val="10000"/>
                  </a:ext>
                </a:extLst>
              </a:tr>
              <a:tr h="1361244">
                <a:tc>
                  <a:txBody>
                    <a:bodyPr/>
                    <a:lstStyle/>
                    <a:p>
                      <a:pPr marL="0" lvl="0" algn="l" rtl="0">
                        <a:spcBef>
                          <a:spcPts val="0"/>
                        </a:spcBef>
                        <a:buClr>
                          <a:srgbClr val="000000"/>
                        </a:buClr>
                        <a:buSzPct val="25000"/>
                        <a:buFont typeface="Arial"/>
                        <a:buNone/>
                      </a:pPr>
                      <a:r>
                        <a:rPr lang="en-US" sz="1600" dirty="0">
                          <a:solidFill>
                            <a:srgbClr val="000000"/>
                          </a:solidFill>
                        </a:rPr>
                        <a:t>Performance</a:t>
                      </a:r>
                      <a:r>
                        <a:rPr lang="en-US" sz="1600" baseline="0" dirty="0">
                          <a:solidFill>
                            <a:srgbClr val="000000"/>
                          </a:solidFill>
                        </a:rPr>
                        <a:t> Expectations</a:t>
                      </a:r>
                      <a:endParaRPr lang="en-US" sz="1600" dirty="0">
                        <a:solidFill>
                          <a:srgbClr val="000000"/>
                        </a:solidFill>
                      </a:endParaRPr>
                    </a:p>
                  </a:txBody>
                  <a:tcPr marL="91450" marR="91450" marT="45725" marB="45725"/>
                </a:tc>
                <a:tc>
                  <a:txBody>
                    <a:bodyPr/>
                    <a:lstStyle/>
                    <a:p>
                      <a:pPr marL="285750" lvl="0" indent="-285750" rtl="0">
                        <a:spcBef>
                          <a:spcPts val="0"/>
                        </a:spcBef>
                        <a:spcAft>
                          <a:spcPts val="0"/>
                        </a:spcAft>
                        <a:buClr>
                          <a:schemeClr val="dk1"/>
                        </a:buClr>
                        <a:buSzPct val="100000"/>
                        <a:buFont typeface="Arial"/>
                        <a:buChar char="•"/>
                      </a:pPr>
                      <a:r>
                        <a:rPr lang="en-US" sz="1600" dirty="0">
                          <a:solidFill>
                            <a:srgbClr val="000000"/>
                          </a:solidFill>
                        </a:rPr>
                        <a:t>States what students should know and be able to do.</a:t>
                      </a:r>
                    </a:p>
                  </a:txBody>
                  <a:tcPr marL="91450" marR="91450" marT="45725" marB="45725"/>
                </a:tc>
                <a:tc>
                  <a:txBody>
                    <a:bodyPr/>
                    <a:lstStyle/>
                    <a:p>
                      <a:pPr marL="0" lvl="0" algn="l" rtl="0">
                        <a:spcBef>
                          <a:spcPts val="0"/>
                        </a:spcBef>
                        <a:buClr>
                          <a:srgbClr val="000000"/>
                        </a:buClr>
                        <a:buSzPct val="25000"/>
                        <a:buFont typeface="Arial"/>
                        <a:buNone/>
                      </a:pPr>
                      <a:r>
                        <a:rPr lang="en-US" sz="1600" dirty="0">
                          <a:solidFill>
                            <a:srgbClr val="000000"/>
                          </a:solidFill>
                        </a:rPr>
                        <a:t>Reminds me that PEs integrate the three dimensions:  SEPs</a:t>
                      </a:r>
                      <a:r>
                        <a:rPr lang="en-US" sz="1600" baseline="0" dirty="0">
                          <a:solidFill>
                            <a:srgbClr val="000000"/>
                          </a:solidFill>
                        </a:rPr>
                        <a:t>, DCIs, CCCs</a:t>
                      </a:r>
                    </a:p>
                  </a:txBody>
                  <a:tcPr marL="91450" marR="91450" marT="45725" marB="45725"/>
                </a:tc>
                <a:tc>
                  <a:txBody>
                    <a:bodyPr/>
                    <a:lstStyle/>
                    <a:p>
                      <a:pPr marL="0" lvl="0" algn="l" rtl="0">
                        <a:spcBef>
                          <a:spcPts val="0"/>
                        </a:spcBef>
                        <a:buClr>
                          <a:srgbClr val="000000"/>
                        </a:buClr>
                        <a:buFont typeface="Arial"/>
                        <a:buNone/>
                      </a:pPr>
                      <a:endParaRPr lang="en-US" sz="1600" dirty="0"/>
                    </a:p>
                    <a:p>
                      <a:pPr marL="0" lvl="0" algn="l" rtl="0">
                        <a:spcBef>
                          <a:spcPts val="0"/>
                        </a:spcBef>
                        <a:buClr>
                          <a:srgbClr val="000000"/>
                        </a:buClr>
                        <a:buFont typeface="Arial"/>
                        <a:buNone/>
                      </a:pPr>
                      <a:r>
                        <a:rPr lang="en-US" sz="1600" dirty="0"/>
                        <a:t>Tool</a:t>
                      </a:r>
                      <a:r>
                        <a:rPr lang="en-US" sz="1600" baseline="0" dirty="0"/>
                        <a:t> 1</a:t>
                      </a:r>
                      <a:endParaRPr sz="1600" dirty="0"/>
                    </a:p>
                  </a:txBody>
                  <a:tcPr marL="91450" marR="91450" marT="45725" marB="45725"/>
                </a:tc>
                <a:extLst>
                  <a:ext uri="{0D108BD9-81ED-4DB2-BD59-A6C34878D82A}">
                    <a16:rowId xmlns:a16="http://schemas.microsoft.com/office/drawing/2014/main" val="10001"/>
                  </a:ext>
                </a:extLst>
              </a:tr>
              <a:tr h="2615201">
                <a:tc>
                  <a:txBody>
                    <a:bodyPr/>
                    <a:lstStyle/>
                    <a:p>
                      <a:pPr marL="0" lvl="0" algn="l" rtl="0">
                        <a:spcBef>
                          <a:spcPts val="0"/>
                        </a:spcBef>
                        <a:buClr>
                          <a:srgbClr val="000000"/>
                        </a:buClr>
                        <a:buSzPct val="25000"/>
                        <a:buFont typeface="Arial"/>
                        <a:buNone/>
                      </a:pPr>
                      <a:r>
                        <a:rPr lang="en-US" sz="1600" dirty="0">
                          <a:solidFill>
                            <a:srgbClr val="000000"/>
                          </a:solidFill>
                        </a:rPr>
                        <a:t>Evidence of Learning Specifications</a:t>
                      </a:r>
                    </a:p>
                  </a:txBody>
                  <a:tcPr marL="91450" marR="91450" marT="45725" marB="45725"/>
                </a:tc>
                <a:tc>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Specifications</a:t>
                      </a:r>
                      <a:r>
                        <a:rPr lang="en-US" sz="1600" baseline="0" dirty="0">
                          <a:solidFill>
                            <a:srgbClr val="000000"/>
                          </a:solidFill>
                          <a:latin typeface="Calibri"/>
                          <a:ea typeface="Calibri"/>
                          <a:cs typeface="Calibri"/>
                          <a:sym typeface="Calibri"/>
                        </a:rPr>
                        <a:t> for the evidence </a:t>
                      </a:r>
                      <a:r>
                        <a:rPr lang="en-US" sz="1600" dirty="0">
                          <a:solidFill>
                            <a:srgbClr val="000000"/>
                          </a:solidFill>
                          <a:latin typeface="Calibri"/>
                          <a:ea typeface="Calibri"/>
                          <a:cs typeface="Calibri"/>
                          <a:sym typeface="Calibri"/>
                        </a:rPr>
                        <a:t>that students have achieved and/or surpassed</a:t>
                      </a:r>
                      <a:r>
                        <a:rPr lang="en-US" sz="1600" baseline="0" dirty="0">
                          <a:solidFill>
                            <a:srgbClr val="000000"/>
                          </a:solidFill>
                          <a:latin typeface="Calibri"/>
                          <a:ea typeface="Calibri"/>
                          <a:cs typeface="Calibri"/>
                          <a:sym typeface="Calibri"/>
                        </a:rPr>
                        <a:t> </a:t>
                      </a:r>
                      <a:r>
                        <a:rPr lang="en-US" sz="1600" dirty="0">
                          <a:solidFill>
                            <a:srgbClr val="000000"/>
                          </a:solidFill>
                          <a:latin typeface="Calibri"/>
                          <a:ea typeface="Calibri"/>
                          <a:cs typeface="Calibri"/>
                          <a:sym typeface="Calibri"/>
                        </a:rPr>
                        <a:t>the PE. The evidence</a:t>
                      </a:r>
                      <a:r>
                        <a:rPr lang="en-US" sz="1600" baseline="0" dirty="0">
                          <a:solidFill>
                            <a:srgbClr val="000000"/>
                          </a:solidFill>
                          <a:latin typeface="Calibri"/>
                          <a:ea typeface="Calibri"/>
                          <a:cs typeface="Calibri"/>
                          <a:sym typeface="Calibri"/>
                        </a:rPr>
                        <a:t> is obtained through </a:t>
                      </a:r>
                      <a:r>
                        <a:rPr lang="en-US" sz="1600" dirty="0">
                          <a:solidFill>
                            <a:srgbClr val="000000"/>
                          </a:solidFill>
                          <a:latin typeface="Calibri"/>
                          <a:ea typeface="Calibri"/>
                          <a:cs typeface="Calibri"/>
                          <a:sym typeface="Calibri"/>
                        </a:rPr>
                        <a:t>observations of students and/or</a:t>
                      </a:r>
                      <a:r>
                        <a:rPr lang="en-US" sz="1600" baseline="0" dirty="0">
                          <a:solidFill>
                            <a:srgbClr val="000000"/>
                          </a:solidFill>
                          <a:latin typeface="Calibri"/>
                          <a:ea typeface="Calibri"/>
                          <a:cs typeface="Calibri"/>
                          <a:sym typeface="Calibri"/>
                        </a:rPr>
                        <a:t> student work </a:t>
                      </a:r>
                      <a:r>
                        <a:rPr lang="en-US" sz="1600" dirty="0">
                          <a:solidFill>
                            <a:srgbClr val="000000"/>
                          </a:solidFill>
                          <a:latin typeface="Calibri"/>
                          <a:ea typeface="Calibri"/>
                          <a:cs typeface="Calibri"/>
                          <a:sym typeface="Calibri"/>
                        </a:rPr>
                        <a:t>products.</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Arial"/>
                        <a:buNone/>
                      </a:pPr>
                      <a:r>
                        <a:rPr lang="en-US" sz="1600" baseline="0" dirty="0">
                          <a:solidFill>
                            <a:srgbClr val="000000"/>
                          </a:solidFill>
                        </a:rPr>
                        <a:t>Helps me </a:t>
                      </a:r>
                      <a:r>
                        <a:rPr lang="en-US" sz="1600" b="1" i="1" u="sng" baseline="0" dirty="0">
                          <a:solidFill>
                            <a:srgbClr val="000000"/>
                          </a:solidFill>
                        </a:rPr>
                        <a:t>d</a:t>
                      </a:r>
                      <a:r>
                        <a:rPr lang="en-US" sz="1600" b="1" i="1" u="sng" dirty="0">
                          <a:solidFill>
                            <a:srgbClr val="000000"/>
                          </a:solidFill>
                        </a:rPr>
                        <a:t>escribe</a:t>
                      </a:r>
                      <a:r>
                        <a:rPr lang="en-US" sz="1600" baseline="0" dirty="0">
                          <a:solidFill>
                            <a:srgbClr val="000000"/>
                          </a:solidFill>
                        </a:rPr>
                        <a:t> an  assessment(s) that integrates the </a:t>
                      </a:r>
                      <a:r>
                        <a:rPr lang="en-US" sz="1600" dirty="0">
                          <a:solidFill>
                            <a:srgbClr val="000000"/>
                          </a:solidFill>
                        </a:rPr>
                        <a:t>three dimensions within the PE(s). </a:t>
                      </a:r>
                    </a:p>
                  </a:txBody>
                  <a:tcPr marL="91450" marR="91450" marT="45725" marB="45725"/>
                </a:tc>
                <a:tc>
                  <a:txBody>
                    <a:bodyPr/>
                    <a:lstStyle/>
                    <a:p>
                      <a:pPr marL="0" marR="0" lvl="0" indent="0" algn="l" rtl="0">
                        <a:lnSpc>
                          <a:spcPct val="100000"/>
                        </a:lnSpc>
                        <a:spcBef>
                          <a:spcPts val="0"/>
                        </a:spcBef>
                        <a:spcAft>
                          <a:spcPts val="0"/>
                        </a:spcAft>
                        <a:buClr>
                          <a:schemeClr val="dk1"/>
                        </a:buClr>
                        <a:buFont typeface="Arial"/>
                        <a:buNone/>
                      </a:pPr>
                      <a:endParaRPr lang="en-US" sz="1600" dirty="0"/>
                    </a:p>
                    <a:p>
                      <a:pPr marL="0" marR="0" lvl="0" indent="0" algn="l" rtl="0">
                        <a:lnSpc>
                          <a:spcPct val="100000"/>
                        </a:lnSpc>
                        <a:spcBef>
                          <a:spcPts val="0"/>
                        </a:spcBef>
                        <a:spcAft>
                          <a:spcPts val="0"/>
                        </a:spcAft>
                        <a:buClr>
                          <a:schemeClr val="dk1"/>
                        </a:buClr>
                        <a:buFont typeface="Arial"/>
                        <a:buNone/>
                      </a:pPr>
                      <a:r>
                        <a:rPr lang="en-US" sz="1600" dirty="0"/>
                        <a:t>Tool 2</a:t>
                      </a:r>
                      <a:endParaRPr sz="1600" dirty="0"/>
                    </a:p>
                  </a:txBody>
                  <a:tcPr marL="91450" marR="91450" marT="45725" marB="45725"/>
                </a:tc>
                <a:extLst>
                  <a:ext uri="{0D108BD9-81ED-4DB2-BD59-A6C34878D82A}">
                    <a16:rowId xmlns:a16="http://schemas.microsoft.com/office/drawing/2014/main" val="10002"/>
                  </a:ext>
                </a:extLst>
              </a:tr>
              <a:tr h="1354868">
                <a:tc>
                  <a:txBody>
                    <a:bodyPr/>
                    <a:lstStyle/>
                    <a:p>
                      <a:pPr marL="0" lvl="0" algn="l" rtl="0">
                        <a:spcBef>
                          <a:spcPts val="0"/>
                        </a:spcBef>
                        <a:buClr>
                          <a:srgbClr val="000000"/>
                        </a:buClr>
                        <a:buSzPct val="25000"/>
                        <a:buFont typeface="Arial"/>
                        <a:buNone/>
                      </a:pPr>
                      <a:r>
                        <a:rPr lang="en-US" sz="1600" dirty="0">
                          <a:solidFill>
                            <a:srgbClr val="000000"/>
                          </a:solidFill>
                        </a:rPr>
                        <a:t>Assessment</a:t>
                      </a:r>
                      <a:r>
                        <a:rPr lang="en-US" sz="1600" baseline="0" dirty="0">
                          <a:solidFill>
                            <a:srgbClr val="000000"/>
                          </a:solidFill>
                        </a:rPr>
                        <a:t> Task and</a:t>
                      </a:r>
                    </a:p>
                    <a:p>
                      <a:pPr marL="0" lvl="0" algn="l" rtl="0">
                        <a:spcBef>
                          <a:spcPts val="0"/>
                        </a:spcBef>
                        <a:buClr>
                          <a:srgbClr val="000000"/>
                        </a:buClr>
                        <a:buSzPct val="25000"/>
                        <a:buFont typeface="Arial"/>
                        <a:buNone/>
                      </a:pPr>
                      <a:r>
                        <a:rPr lang="en-US" sz="1600" baseline="0" dirty="0">
                          <a:solidFill>
                            <a:srgbClr val="000000"/>
                          </a:solidFill>
                        </a:rPr>
                        <a:t>Rubric</a:t>
                      </a:r>
                    </a:p>
                  </a:txBody>
                  <a:tcPr marL="91450" marR="91450" marT="45725" marB="45725"/>
                </a:tc>
                <a:tc gridSpan="2">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The Assessment</a:t>
                      </a:r>
                      <a:r>
                        <a:rPr lang="en-US" sz="1600" baseline="0" dirty="0">
                          <a:solidFill>
                            <a:srgbClr val="000000"/>
                          </a:solidFill>
                          <a:latin typeface="Calibri"/>
                          <a:ea typeface="Calibri"/>
                          <a:cs typeface="Calibri"/>
                          <a:sym typeface="Calibri"/>
                        </a:rPr>
                        <a:t> Task requires students to demonstrate that they have achieved and/or surpassed the PEs by performing or producing student work aligned to the Evidence of Learning Specifications</a:t>
                      </a:r>
                    </a:p>
                  </a:txBody>
                  <a:tcPr marL="91450" marR="91450" marT="45725" marB="45725"/>
                </a:tc>
                <a:tc hMerge="1">
                  <a:txBody>
                    <a:bodyPr/>
                    <a:lstStyle/>
                    <a:p>
                      <a:endParaRPr lang="en-US"/>
                    </a:p>
                  </a:txBody>
                  <a:tcPr/>
                </a:tc>
                <a:tc>
                  <a:txBody>
                    <a:bodyPr/>
                    <a:lstStyle/>
                    <a:p>
                      <a:endParaRPr lang="en-US" dirty="0"/>
                    </a:p>
                    <a:p>
                      <a:r>
                        <a:rPr lang="en-US" sz="1600" dirty="0"/>
                        <a:t>Tool 5</a:t>
                      </a:r>
                    </a:p>
                  </a:txBody>
                  <a:tcPr marL="91450" marR="91450" marT="45725" marB="45725"/>
                </a:tc>
                <a:extLst>
                  <a:ext uri="{0D108BD9-81ED-4DB2-BD59-A6C34878D82A}">
                    <a16:rowId xmlns:a16="http://schemas.microsoft.com/office/drawing/2014/main" val="10003"/>
                  </a:ext>
                </a:extLst>
              </a:tr>
            </a:tbl>
          </a:graphicData>
        </a:graphic>
      </p:graphicFrame>
      <p:sp>
        <p:nvSpPr>
          <p:cNvPr id="6" name="Right Brace 5"/>
          <p:cNvSpPr>
            <a:spLocks/>
          </p:cNvSpPr>
          <p:nvPr/>
        </p:nvSpPr>
        <p:spPr>
          <a:xfrm>
            <a:off x="7225922" y="1478687"/>
            <a:ext cx="546631" cy="3927056"/>
          </a:xfrm>
          <a:prstGeom prst="rightBrace">
            <a:avLst>
              <a:gd name="adj1" fmla="val 8333"/>
              <a:gd name="adj2" fmla="val 5437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uFillTx/>
            </a:endParaRPr>
          </a:p>
        </p:txBody>
      </p:sp>
      <p:sp>
        <p:nvSpPr>
          <p:cNvPr id="7" name="TextBox 6"/>
          <p:cNvSpPr txBox="1">
            <a:spLocks/>
          </p:cNvSpPr>
          <p:nvPr/>
        </p:nvSpPr>
        <p:spPr>
          <a:xfrm>
            <a:off x="7591301" y="2971185"/>
            <a:ext cx="1586975" cy="1200329"/>
          </a:xfrm>
          <a:prstGeom prst="rect">
            <a:avLst/>
          </a:prstGeom>
          <a:noFill/>
        </p:spPr>
        <p:txBody>
          <a:bodyPr wrap="square" rtlCol="0">
            <a:spAutoFit/>
          </a:bodyPr>
          <a:lstStyle/>
          <a:p>
            <a:r>
              <a:rPr lang="en-US" dirty="0">
                <a:uFillTx/>
              </a:rPr>
              <a:t>Provide the foundation for assessment task</a:t>
            </a:r>
          </a:p>
        </p:txBody>
      </p:sp>
      <p:cxnSp>
        <p:nvCxnSpPr>
          <p:cNvPr id="9" name="Straight Arrow Connector 8"/>
          <p:cNvCxnSpPr/>
          <p:nvPr/>
        </p:nvCxnSpPr>
        <p:spPr>
          <a:xfrm flipH="1">
            <a:off x="1785032" y="4135822"/>
            <a:ext cx="5970358" cy="1407210"/>
          </a:xfrm>
          <a:prstGeom prst="straightConnector1">
            <a:avLst/>
          </a:prstGeom>
          <a:ln w="76200" cap="flat" cmpd="sng" algn="ctr">
            <a:solidFill>
              <a:srgbClr val="FF0000"/>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p:cNvSpPr>
          <p:nvPr/>
        </p:nvSpPr>
        <p:spPr>
          <a:xfrm>
            <a:off x="667534" y="169333"/>
            <a:ext cx="8091820" cy="707886"/>
          </a:xfrm>
          <a:prstGeom prst="rect">
            <a:avLst/>
          </a:prstGeom>
          <a:noFill/>
        </p:spPr>
        <p:txBody>
          <a:bodyPr wrap="square" rtlCol="0">
            <a:spAutoFit/>
          </a:bodyPr>
          <a:lstStyle/>
          <a:p>
            <a:r>
              <a:rPr lang="en-US" sz="3200" dirty="0">
                <a:uFillTx/>
              </a:rPr>
              <a:t>Performance Task for Instructional Sequence 1</a:t>
            </a:r>
            <a:r>
              <a:rPr lang="en-US" sz="4000" dirty="0">
                <a:uFillTx/>
              </a:rPr>
              <a:t> </a:t>
            </a:r>
          </a:p>
        </p:txBody>
      </p:sp>
      <p:pic>
        <p:nvPicPr>
          <p:cNvPr id="7" name="Picture 6"/>
          <p:cNvPicPr>
            <a:picLocks noChangeAspect="1"/>
          </p:cNvPicPr>
          <p:nvPr/>
        </p:nvPicPr>
        <p:blipFill>
          <a:blip r:embed="rId2"/>
          <a:stretch>
            <a:fillRect/>
          </a:stretch>
        </p:blipFill>
        <p:spPr>
          <a:xfrm>
            <a:off x="125125" y="992659"/>
            <a:ext cx="8879974" cy="605839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320" y="274638"/>
            <a:ext cx="8504606" cy="1143000"/>
          </a:xfrm>
        </p:spPr>
        <p:txBody>
          <a:bodyPr>
            <a:normAutofit fontScale="90000"/>
          </a:bodyPr>
          <a:lstStyle/>
          <a:p>
            <a:r>
              <a:rPr lang="en-US" dirty="0">
                <a:uFillTx/>
              </a:rPr>
              <a:t>Performance Task and Student Checklist</a:t>
            </a:r>
          </a:p>
        </p:txBody>
      </p:sp>
      <p:sp>
        <p:nvSpPr>
          <p:cNvPr id="3" name="Content Placeholder 2"/>
          <p:cNvSpPr>
            <a:spLocks noGrp="1"/>
          </p:cNvSpPr>
          <p:nvPr>
            <p:ph idx="1"/>
          </p:nvPr>
        </p:nvSpPr>
        <p:spPr/>
        <p:txBody>
          <a:bodyPr>
            <a:normAutofit/>
          </a:bodyPr>
          <a:lstStyle/>
          <a:p>
            <a:r>
              <a:rPr lang="en-US" dirty="0">
                <a:uFillTx/>
              </a:rPr>
              <a:t>Read Performance Task and review the Student Checklist</a:t>
            </a:r>
          </a:p>
          <a:p>
            <a:r>
              <a:rPr lang="en-US" dirty="0">
                <a:uFillTx/>
              </a:rPr>
              <a:t>With a partner write an ideal student response for each prompt</a:t>
            </a:r>
          </a:p>
        </p:txBody>
      </p:sp>
    </p:spTree>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9178</TotalTime>
  <Words>684</Words>
  <Application>Microsoft Office PowerPoint</Application>
  <PresentationFormat>On-screen Show (4:3)</PresentationFormat>
  <Paragraphs>108</Paragraphs>
  <Slides>18</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Myriad Pro</vt:lpstr>
      <vt:lpstr>PT Sans</vt:lpstr>
      <vt:lpstr>Office Theme</vt:lpstr>
      <vt:lpstr>3_Office Theme</vt:lpstr>
      <vt:lpstr>Advancing Tools and Processes for Next Generation Science Planning for  Classroom Assessment</vt:lpstr>
      <vt:lpstr>PowerPoint Presentation</vt:lpstr>
      <vt:lpstr>Goals</vt:lpstr>
      <vt:lpstr>Developing Assessments for the  Next Generation Science Standards</vt:lpstr>
      <vt:lpstr>PowerPoint Presentation</vt:lpstr>
      <vt:lpstr>Tool 2: Planning for Assessment</vt:lpstr>
      <vt:lpstr>Classroom Assessment Design</vt:lpstr>
      <vt:lpstr>PowerPoint Presentation</vt:lpstr>
      <vt:lpstr>Performance Task and Student Checklist</vt:lpstr>
      <vt:lpstr>Scoring Rubric</vt:lpstr>
      <vt:lpstr>Aligning the Evidence of Learning Specifications to the Performance Task</vt:lpstr>
      <vt:lpstr>Tool 5 Example</vt:lpstr>
      <vt:lpstr>Developing a Performance Task</vt:lpstr>
      <vt:lpstr>PowerPoint Presentation</vt:lpstr>
      <vt:lpstr>PowerPoint Presentation</vt:lpstr>
      <vt:lpstr>Your Turn</vt:lpstr>
      <vt:lpstr>Reflection</vt:lpstr>
      <vt:lpstr>PowerPoint Presentation</vt:lpstr>
    </vt:vector>
  </TitlesOfParts>
  <Company>WestEd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WestEd</dc:creator>
  <cp:lastModifiedBy>Cindy Gay</cp:lastModifiedBy>
  <cp:revision>135</cp:revision>
  <cp:lastPrinted>2014-12-22T23:37:24Z</cp:lastPrinted>
  <dcterms:created xsi:type="dcterms:W3CDTF">2014-12-22T18:49:19Z</dcterms:created>
  <dcterms:modified xsi:type="dcterms:W3CDTF">2018-03-29T22:33:57Z</dcterms:modified>
</cp:coreProperties>
</file>