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Bitter Medium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9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  <p:guide pos="59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BitterMedium-boldItalic.fntdata"/><Relationship Id="rId9" Type="http://schemas.openxmlformats.org/officeDocument/2006/relationships/font" Target="fonts/BitterMedium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itterMedium-regular.fntdata"/><Relationship Id="rId8" Type="http://schemas.openxmlformats.org/officeDocument/2006/relationships/font" Target="fonts/Bitter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849950" y="1882975"/>
            <a:ext cx="3630000" cy="176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lt1"/>
                </a:solidFill>
                <a:latin typeface="Bitter Medium"/>
                <a:ea typeface="Bitter Medium"/>
                <a:cs typeface="Bitter Medium"/>
                <a:sym typeface="Bitter Medium"/>
              </a:rPr>
              <a:t>People of many Native Nations live along the Northwest Coast of North America.</a:t>
            </a:r>
            <a:endParaRPr sz="1400">
              <a:solidFill>
                <a:schemeClr val="lt1"/>
              </a:solidFill>
              <a:latin typeface="Bitter Medium"/>
              <a:ea typeface="Bitter Medium"/>
              <a:cs typeface="Bitter Medium"/>
              <a:sym typeface="Bitter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Bitter Medium"/>
              <a:ea typeface="Bitter Medium"/>
              <a:cs typeface="Bitter Medium"/>
              <a:sym typeface="Bitter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lt1"/>
                </a:solidFill>
                <a:latin typeface="Bitter Medium"/>
                <a:ea typeface="Bitter Medium"/>
                <a:cs typeface="Bitter Medium"/>
                <a:sym typeface="Bitter Medium"/>
              </a:rPr>
              <a:t>The belongings on display in the Museum's Northwest Coast Hall come primarily from those shown on this map.</a:t>
            </a:r>
            <a:endParaRPr sz="1400">
              <a:solidFill>
                <a:schemeClr val="lt1"/>
              </a:solidFill>
              <a:latin typeface="Bitter Medium"/>
              <a:ea typeface="Bitter Medium"/>
              <a:cs typeface="Bitter Medium"/>
              <a:sym typeface="Bitter Medium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4200" y="4586850"/>
            <a:ext cx="3171875" cy="41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